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Lovelo" charset="1" panose="02000000000000000000"/>
      <p:regular r:id="rId42"/>
    </p:embeddedFont>
    <p:embeddedFont>
      <p:font typeface="Bevan" charset="1" panose="00000500000000000000"/>
      <p:regular r:id="rId43"/>
    </p:embeddedFont>
    <p:embeddedFont>
      <p:font typeface="Helveticish Bold" charset="1" panose="020B0704020202020204"/>
      <p:regular r:id="rId44"/>
    </p:embeddedFont>
    <p:embeddedFont>
      <p:font typeface="Montserrat" charset="1" panose="00000500000000000000"/>
      <p:regular r:id="rId45"/>
    </p:embeddedFont>
    <p:embeddedFont>
      <p:font typeface="Montserrat Heavy" charset="1" panose="00000A00000000000000"/>
      <p:regular r:id="rId46"/>
    </p:embeddedFont>
    <p:embeddedFont>
      <p:font typeface="Open Sans Bold" charset="1" panose="020B0806030504020204"/>
      <p:regular r:id="rId47"/>
    </p:embeddedFont>
    <p:embeddedFont>
      <p:font typeface="Montserrat Bold" charset="1" panose="00000800000000000000"/>
      <p:regular r:id="rId48"/>
    </p:embeddedFont>
    <p:embeddedFont>
      <p:font typeface="Open Sans" charset="1" panose="020B060603050402020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slide3.xml" Type="http://schemas.openxmlformats.org/officeDocument/2006/relationships/slid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1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slide3.xml" Type="http://schemas.openxmlformats.org/officeDocument/2006/relationships/slid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slide3.xml" Type="http://schemas.openxmlformats.org/officeDocument/2006/relationships/slid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slide3.xml" Type="http://schemas.openxmlformats.org/officeDocument/2006/relationships/slid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slide3.xml" Type="http://schemas.openxmlformats.org/officeDocument/2006/relationships/slid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3.xml" Type="http://schemas.openxmlformats.org/officeDocument/2006/relationships/slid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gif" Type="http://schemas.openxmlformats.org/officeDocument/2006/relationships/image"/><Relationship Id="rId6" Target="../media/image58.gif" Type="http://schemas.openxmlformats.org/officeDocument/2006/relationships/image"/><Relationship Id="rId7" Target="../media/image15.pn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13" Target="slide3.xml" Type="http://schemas.openxmlformats.org/officeDocument/2006/relationships/slid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slide3.xml" Type="http://schemas.openxmlformats.org/officeDocument/2006/relationships/slid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9.pn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13" Target="slide3.xml" Type="http://schemas.openxmlformats.org/officeDocument/2006/relationships/slid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slide3.xml" Type="http://schemas.openxmlformats.org/officeDocument/2006/relationships/slid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15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slide3.xml" Type="http://schemas.openxmlformats.org/officeDocument/2006/relationships/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slide3.xml" Type="http://schemas.openxmlformats.org/officeDocument/2006/relationships/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slide3.xml" Type="http://schemas.openxmlformats.org/officeDocument/2006/relationships/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slide3.xml" Type="http://schemas.openxmlformats.org/officeDocument/2006/relationships/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slide3.xml" Type="http://schemas.openxmlformats.org/officeDocument/2006/relationships/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slide3.xml" Type="http://schemas.openxmlformats.org/officeDocument/2006/relationships/slid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slide3.xml" Type="http://schemas.openxmlformats.org/officeDocument/2006/relationships/slid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17" Target="../media/image83.png" Type="http://schemas.openxmlformats.org/officeDocument/2006/relationships/image"/><Relationship Id="rId18" Target="../media/image84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15.pn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slide4.xml" Type="http://schemas.openxmlformats.org/officeDocument/2006/relationships/slide"/><Relationship Id="rId3" Target="slide5.xml" Type="http://schemas.openxmlformats.org/officeDocument/2006/relationships/slide"/><Relationship Id="rId4" Target="slide10.xml" Type="http://schemas.openxmlformats.org/officeDocument/2006/relationships/slide"/><Relationship Id="rId5" Target="slide15.xml" Type="http://schemas.openxmlformats.org/officeDocument/2006/relationships/slide"/><Relationship Id="rId6" Target="slide16.xml" Type="http://schemas.openxmlformats.org/officeDocument/2006/relationships/slide"/><Relationship Id="rId7" Target="slide26.xml" Type="http://schemas.openxmlformats.org/officeDocument/2006/relationships/slide"/><Relationship Id="rId8" Target="slide34.xml" Type="http://schemas.openxmlformats.org/officeDocument/2006/relationships/slide"/><Relationship Id="rId9" Target="../media/image1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slide3.xml" Type="http://schemas.openxmlformats.org/officeDocument/2006/relationships/slid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pn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slide3.xml" Type="http://schemas.openxmlformats.org/officeDocument/2006/relationships/slide"/><Relationship Id="rId7" Target="../media/image15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slide3.xml" Type="http://schemas.openxmlformats.org/officeDocument/2006/relationships/slide"/><Relationship Id="rId7" Target="../media/image15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png" Type="http://schemas.openxmlformats.org/officeDocument/2006/relationships/image"/><Relationship Id="rId12" Target="../media/image112.jpeg" Type="http://schemas.openxmlformats.org/officeDocument/2006/relationships/image"/><Relationship Id="rId13" Target="../media/image113.jpeg" Type="http://schemas.openxmlformats.org/officeDocument/2006/relationships/image"/><Relationship Id="rId14" Target="../media/image114.png" Type="http://schemas.openxmlformats.org/officeDocument/2006/relationships/image"/><Relationship Id="rId15" Target="../media/image115.png" Type="http://schemas.openxmlformats.org/officeDocument/2006/relationships/image"/><Relationship Id="rId16" Target="../media/image1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slide3.xml" Type="http://schemas.openxmlformats.org/officeDocument/2006/relationships/slide"/><Relationship Id="rId7" Target="../media/image107.png" Type="http://schemas.openxmlformats.org/officeDocument/2006/relationships/image"/><Relationship Id="rId8" Target="../media/image108.sv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slide3.xml" Type="http://schemas.openxmlformats.org/officeDocument/2006/relationships/slid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slide3.xml" Type="http://schemas.openxmlformats.org/officeDocument/2006/relationships/slid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slide3.xml" Type="http://schemas.openxmlformats.org/officeDocument/2006/relationships/slide"/><Relationship Id="rId12" Target="../media/image15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3.xml" Type="http://schemas.openxmlformats.org/officeDocument/2006/relationships/slide"/><Relationship Id="rId11" Target="../media/image15.png" Type="http://schemas.openxmlformats.org/officeDocument/2006/relationships/image"/><Relationship Id="rId12" Target="../media/image34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slide3.xml" Type="http://schemas.openxmlformats.org/officeDocument/2006/relationships/slide"/><Relationship Id="rId12" Target="../media/image15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slide3.xml" Type="http://schemas.openxmlformats.org/officeDocument/2006/relationships/slide"/><Relationship Id="rId15" Target="../media/image15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487067" y="6144718"/>
            <a:ext cx="4800933" cy="4114800"/>
          </a:xfrm>
          <a:custGeom>
            <a:avLst/>
            <a:gdLst/>
            <a:ahLst/>
            <a:cxnLst/>
            <a:rect r="r" b="b" t="t" l="l"/>
            <a:pathLst>
              <a:path h="4114800" w="4800933">
                <a:moveTo>
                  <a:pt x="0" y="0"/>
                </a:moveTo>
                <a:lnTo>
                  <a:pt x="4800933" y="0"/>
                </a:lnTo>
                <a:lnTo>
                  <a:pt x="48009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5466" y="8998710"/>
            <a:ext cx="3766878" cy="4288665"/>
          </a:xfrm>
          <a:custGeom>
            <a:avLst/>
            <a:gdLst/>
            <a:ahLst/>
            <a:cxnLst/>
            <a:rect r="r" b="b" t="t" l="l"/>
            <a:pathLst>
              <a:path h="4288665" w="3766878">
                <a:moveTo>
                  <a:pt x="0" y="0"/>
                </a:moveTo>
                <a:lnTo>
                  <a:pt x="3766878" y="0"/>
                </a:lnTo>
                <a:lnTo>
                  <a:pt x="3766878" y="4288665"/>
                </a:lnTo>
                <a:lnTo>
                  <a:pt x="0" y="4288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5075" y="348034"/>
            <a:ext cx="2114664" cy="211466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845564" y="7523967"/>
            <a:ext cx="2586547" cy="753332"/>
          </a:xfrm>
          <a:custGeom>
            <a:avLst/>
            <a:gdLst/>
            <a:ahLst/>
            <a:cxnLst/>
            <a:rect r="r" b="b" t="t" l="l"/>
            <a:pathLst>
              <a:path h="753332" w="2586547">
                <a:moveTo>
                  <a:pt x="0" y="0"/>
                </a:moveTo>
                <a:lnTo>
                  <a:pt x="2586547" y="0"/>
                </a:lnTo>
                <a:lnTo>
                  <a:pt x="2586547" y="753332"/>
                </a:lnTo>
                <a:lnTo>
                  <a:pt x="0" y="753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7992" y="5847202"/>
            <a:ext cx="13224972" cy="5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5C98FF"/>
                </a:solidFill>
                <a:latin typeface="Lovelo"/>
                <a:ea typeface="Lovelo"/>
                <a:cs typeface="Lovelo"/>
                <a:sym typeface="Lovelo"/>
              </a:rPr>
              <a:t>VELORA - APLICAÇÃO WEB DE GERENCIAMENTO ÁGIL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7992" y="3821590"/>
            <a:ext cx="13805694" cy="18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TRABALHO DE CONCLUSÃO DE CURSO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92" y="7673932"/>
            <a:ext cx="4756684" cy="771660"/>
            <a:chOff x="0" y="0"/>
            <a:chExt cx="6342246" cy="10288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6342246" cy="483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8F5AB9"/>
                  </a:solidFill>
                  <a:latin typeface="Helveticish Bold"/>
                  <a:ea typeface="Helveticish Bold"/>
                  <a:cs typeface="Helveticish Bold"/>
                  <a:sym typeface="Helveticish Bold"/>
                </a:rPr>
                <a:t>Apresentado por: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64439"/>
              <a:ext cx="6342246" cy="464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C334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 Mayumi Sato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4727" y="1060538"/>
            <a:ext cx="1902330" cy="68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7"/>
              </a:lnSpc>
              <a:spcBef>
                <a:spcPct val="0"/>
              </a:spcBef>
            </a:pPr>
            <a:r>
              <a:rPr lang="en-US" sz="3997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992" y="8445592"/>
            <a:ext cx="4756684" cy="35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C3347"/>
                </a:solidFill>
                <a:latin typeface="Montserrat"/>
                <a:ea typeface="Montserrat"/>
                <a:cs typeface="Montserrat"/>
                <a:sym typeface="Montserrat"/>
              </a:rPr>
              <a:t>Julia Carolina de Biazi Cardoso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992" y="8819482"/>
            <a:ext cx="4756684" cy="35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C3347"/>
                </a:solidFill>
                <a:latin typeface="Montserrat"/>
                <a:ea typeface="Montserrat"/>
                <a:cs typeface="Montserrat"/>
                <a:sym typeface="Montserrat"/>
              </a:rPr>
              <a:t>Pamela Brandao Olival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38838" y="-1136601"/>
            <a:ext cx="2725190" cy="3321715"/>
          </a:xfrm>
          <a:custGeom>
            <a:avLst/>
            <a:gdLst/>
            <a:ahLst/>
            <a:cxnLst/>
            <a:rect r="r" b="b" t="t" l="l"/>
            <a:pathLst>
              <a:path h="3321715" w="2725190">
                <a:moveTo>
                  <a:pt x="0" y="0"/>
                </a:moveTo>
                <a:lnTo>
                  <a:pt x="2725190" y="0"/>
                </a:lnTo>
                <a:lnTo>
                  <a:pt x="2725190" y="3321714"/>
                </a:lnTo>
                <a:lnTo>
                  <a:pt x="0" y="332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871313" y="7967672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8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894185" y="3259566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5809" y="4868159"/>
            <a:ext cx="8920064" cy="309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7720" indent="-258860" lvl="1">
              <a:lnSpc>
                <a:spcPts val="3596"/>
              </a:lnSpc>
              <a:buFont typeface="Arial"/>
              <a:buChar char="•"/>
            </a:pPr>
            <a:r>
              <a:rPr lang="en-US" sz="2397">
                <a:solidFill>
                  <a:srgbClr val="3F444C"/>
                </a:solidFill>
                <a:latin typeface="Montserrat"/>
                <a:ea typeface="Montserrat"/>
                <a:cs typeface="Montserrat"/>
                <a:sym typeface="Montserrat"/>
              </a:rPr>
              <a:t>Necessidade dos usuários;</a:t>
            </a:r>
          </a:p>
          <a:p>
            <a:pPr algn="just" marL="517720" indent="-258860" lvl="1">
              <a:lnSpc>
                <a:spcPts val="3596"/>
              </a:lnSpc>
              <a:buFont typeface="Arial"/>
              <a:buChar char="•"/>
            </a:pPr>
            <a:r>
              <a:rPr lang="en-US" sz="2397">
                <a:solidFill>
                  <a:srgbClr val="3F444C"/>
                </a:solidFill>
                <a:latin typeface="Montserrat"/>
                <a:ea typeface="Montserrat"/>
                <a:cs typeface="Montserrat"/>
                <a:sym typeface="Montserrat"/>
              </a:rPr>
              <a:t>Questionário com 59 profissionais;</a:t>
            </a:r>
          </a:p>
          <a:p>
            <a:pPr algn="just" marL="517720" indent="-258860" lvl="1">
              <a:lnSpc>
                <a:spcPts val="3596"/>
              </a:lnSpc>
              <a:buFont typeface="Arial"/>
              <a:buChar char="•"/>
            </a:pPr>
            <a:r>
              <a:rPr lang="en-US" sz="2397">
                <a:solidFill>
                  <a:srgbClr val="3F444C"/>
                </a:solidFill>
                <a:latin typeface="Montserrat"/>
                <a:ea typeface="Montserrat"/>
                <a:cs typeface="Montserrat"/>
                <a:sym typeface="Montserrat"/>
              </a:rPr>
              <a:t>Dificuldades com ferramentas complexas;</a:t>
            </a:r>
          </a:p>
          <a:p>
            <a:pPr algn="just" marL="517720" indent="-258860" lvl="1">
              <a:lnSpc>
                <a:spcPts val="3596"/>
              </a:lnSpc>
              <a:buFont typeface="Arial"/>
              <a:buChar char="•"/>
            </a:pPr>
            <a:r>
              <a:rPr lang="en-US" sz="2397">
                <a:solidFill>
                  <a:srgbClr val="3F444C"/>
                </a:solidFill>
                <a:latin typeface="Montserrat"/>
                <a:ea typeface="Montserrat"/>
                <a:cs typeface="Montserrat"/>
                <a:sym typeface="Montserrat"/>
              </a:rPr>
              <a:t>Falta de integração com metodologias;</a:t>
            </a:r>
          </a:p>
          <a:p>
            <a:pPr algn="just" marL="517720" indent="-258860" lvl="1">
              <a:lnSpc>
                <a:spcPts val="3596"/>
              </a:lnSpc>
              <a:buFont typeface="Arial"/>
              <a:buChar char="•"/>
            </a:pPr>
            <a:r>
              <a:rPr lang="en-US" sz="2397">
                <a:solidFill>
                  <a:srgbClr val="3F444C"/>
                </a:solidFill>
                <a:latin typeface="Montserrat"/>
                <a:ea typeface="Montserrat"/>
                <a:cs typeface="Montserrat"/>
                <a:sym typeface="Montserrat"/>
              </a:rPr>
              <a:t>Dados orientaram o desenvolvimento da Velora</a:t>
            </a:r>
          </a:p>
          <a:p>
            <a:pPr algn="just" marL="517720" indent="-258860" lvl="1">
              <a:lnSpc>
                <a:spcPts val="3596"/>
              </a:lnSpc>
              <a:buFont typeface="Arial"/>
              <a:buChar char="•"/>
            </a:pPr>
            <a:r>
              <a:rPr lang="en-US" sz="2397">
                <a:solidFill>
                  <a:srgbClr val="3F444C"/>
                </a:solidFill>
                <a:latin typeface="Montserrat"/>
                <a:ea typeface="Montserrat"/>
                <a:cs typeface="Montserrat"/>
                <a:sym typeface="Montserrat"/>
              </a:rPr>
              <a:t>Soluções práticas e eficientes</a:t>
            </a:r>
          </a:p>
          <a:p>
            <a:pPr algn="just">
              <a:lnSpc>
                <a:spcPts val="359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53579" y="1177139"/>
            <a:ext cx="1343180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METODOLOGIA DE PESQUISA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510" y="3192891"/>
            <a:ext cx="8458615" cy="114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8F5AB9"/>
                </a:solidFill>
                <a:latin typeface="Montserrat"/>
                <a:ea typeface="Montserrat"/>
                <a:cs typeface="Montserrat"/>
                <a:sym typeface="Montserrat"/>
              </a:rPr>
              <a:t>Critérios de avaliação para viabilidade do 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7188" y="3698557"/>
            <a:ext cx="3264411" cy="739740"/>
            <a:chOff x="0" y="0"/>
            <a:chExt cx="2863850" cy="6489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9530" y="20320"/>
              <a:ext cx="2766060" cy="579120"/>
            </a:xfrm>
            <a:custGeom>
              <a:avLst/>
              <a:gdLst/>
              <a:ahLst/>
              <a:cxnLst/>
              <a:rect r="r" b="b" t="t" l="l"/>
              <a:pathLst>
                <a:path h="579120" w="2766060">
                  <a:moveTo>
                    <a:pt x="2542540" y="491490"/>
                  </a:moveTo>
                  <a:cubicBezTo>
                    <a:pt x="561340" y="525780"/>
                    <a:pt x="346710" y="579120"/>
                    <a:pt x="246380" y="577850"/>
                  </a:cubicBezTo>
                  <a:cubicBezTo>
                    <a:pt x="208280" y="576580"/>
                    <a:pt x="193040" y="572770"/>
                    <a:pt x="167640" y="565150"/>
                  </a:cubicBezTo>
                  <a:cubicBezTo>
                    <a:pt x="143510" y="556260"/>
                    <a:pt x="118110" y="543560"/>
                    <a:pt x="97790" y="527050"/>
                  </a:cubicBezTo>
                  <a:cubicBezTo>
                    <a:pt x="76200" y="511810"/>
                    <a:pt x="57150" y="491490"/>
                    <a:pt x="43180" y="469900"/>
                  </a:cubicBezTo>
                  <a:cubicBezTo>
                    <a:pt x="27940" y="448310"/>
                    <a:pt x="16510" y="422910"/>
                    <a:pt x="8890" y="397510"/>
                  </a:cubicBezTo>
                  <a:cubicBezTo>
                    <a:pt x="2540" y="372110"/>
                    <a:pt x="0" y="344170"/>
                    <a:pt x="1270" y="317500"/>
                  </a:cubicBezTo>
                  <a:cubicBezTo>
                    <a:pt x="2540" y="292100"/>
                    <a:pt x="7620" y="264160"/>
                    <a:pt x="17780" y="240030"/>
                  </a:cubicBezTo>
                  <a:cubicBezTo>
                    <a:pt x="27940" y="215900"/>
                    <a:pt x="41910" y="191770"/>
                    <a:pt x="58420" y="172720"/>
                  </a:cubicBezTo>
                  <a:cubicBezTo>
                    <a:pt x="76200" y="152400"/>
                    <a:pt x="97790" y="134620"/>
                    <a:pt x="119380" y="120650"/>
                  </a:cubicBezTo>
                  <a:cubicBezTo>
                    <a:pt x="142240" y="106680"/>
                    <a:pt x="167640" y="96520"/>
                    <a:pt x="193040" y="91440"/>
                  </a:cubicBezTo>
                  <a:cubicBezTo>
                    <a:pt x="219710" y="85090"/>
                    <a:pt x="246380" y="83820"/>
                    <a:pt x="273050" y="86360"/>
                  </a:cubicBezTo>
                  <a:cubicBezTo>
                    <a:pt x="298450" y="90170"/>
                    <a:pt x="326390" y="97790"/>
                    <a:pt x="349250" y="107950"/>
                  </a:cubicBezTo>
                  <a:cubicBezTo>
                    <a:pt x="373380" y="119380"/>
                    <a:pt x="396240" y="134620"/>
                    <a:pt x="415290" y="152400"/>
                  </a:cubicBezTo>
                  <a:cubicBezTo>
                    <a:pt x="434340" y="171450"/>
                    <a:pt x="450850" y="193040"/>
                    <a:pt x="463550" y="215900"/>
                  </a:cubicBezTo>
                  <a:cubicBezTo>
                    <a:pt x="476250" y="240030"/>
                    <a:pt x="485140" y="265430"/>
                    <a:pt x="488950" y="292100"/>
                  </a:cubicBezTo>
                  <a:cubicBezTo>
                    <a:pt x="492760" y="317500"/>
                    <a:pt x="492760" y="345440"/>
                    <a:pt x="488950" y="370840"/>
                  </a:cubicBezTo>
                  <a:cubicBezTo>
                    <a:pt x="485140" y="397510"/>
                    <a:pt x="476250" y="424180"/>
                    <a:pt x="463550" y="447040"/>
                  </a:cubicBezTo>
                  <a:cubicBezTo>
                    <a:pt x="450850" y="469900"/>
                    <a:pt x="434340" y="491490"/>
                    <a:pt x="415290" y="510540"/>
                  </a:cubicBezTo>
                  <a:cubicBezTo>
                    <a:pt x="396240" y="528320"/>
                    <a:pt x="373380" y="543560"/>
                    <a:pt x="349250" y="554990"/>
                  </a:cubicBezTo>
                  <a:cubicBezTo>
                    <a:pt x="326390" y="565150"/>
                    <a:pt x="298450" y="572770"/>
                    <a:pt x="273050" y="576580"/>
                  </a:cubicBezTo>
                  <a:cubicBezTo>
                    <a:pt x="246380" y="579120"/>
                    <a:pt x="218440" y="577850"/>
                    <a:pt x="193040" y="571500"/>
                  </a:cubicBezTo>
                  <a:cubicBezTo>
                    <a:pt x="167640" y="566420"/>
                    <a:pt x="142240" y="556260"/>
                    <a:pt x="119380" y="542290"/>
                  </a:cubicBezTo>
                  <a:cubicBezTo>
                    <a:pt x="96520" y="528320"/>
                    <a:pt x="76200" y="510540"/>
                    <a:pt x="58420" y="490220"/>
                  </a:cubicBezTo>
                  <a:cubicBezTo>
                    <a:pt x="41910" y="471170"/>
                    <a:pt x="27940" y="447040"/>
                    <a:pt x="17780" y="422910"/>
                  </a:cubicBezTo>
                  <a:cubicBezTo>
                    <a:pt x="7620" y="397510"/>
                    <a:pt x="2540" y="370840"/>
                    <a:pt x="1270" y="344170"/>
                  </a:cubicBezTo>
                  <a:cubicBezTo>
                    <a:pt x="0" y="318770"/>
                    <a:pt x="2540" y="290830"/>
                    <a:pt x="8890" y="265430"/>
                  </a:cubicBezTo>
                  <a:cubicBezTo>
                    <a:pt x="16510" y="240030"/>
                    <a:pt x="27940" y="214630"/>
                    <a:pt x="43180" y="193040"/>
                  </a:cubicBezTo>
                  <a:cubicBezTo>
                    <a:pt x="57150" y="171450"/>
                    <a:pt x="72390" y="153670"/>
                    <a:pt x="97790" y="135890"/>
                  </a:cubicBezTo>
                  <a:cubicBezTo>
                    <a:pt x="135890" y="109220"/>
                    <a:pt x="187960" y="86360"/>
                    <a:pt x="259080" y="68580"/>
                  </a:cubicBezTo>
                  <a:cubicBezTo>
                    <a:pt x="384810" y="39370"/>
                    <a:pt x="565150" y="36830"/>
                    <a:pt x="796290" y="30480"/>
                  </a:cubicBezTo>
                  <a:cubicBezTo>
                    <a:pt x="1220470" y="17780"/>
                    <a:pt x="2374900" y="0"/>
                    <a:pt x="2595880" y="55880"/>
                  </a:cubicBezTo>
                  <a:cubicBezTo>
                    <a:pt x="2649220" y="69850"/>
                    <a:pt x="2667000" y="87630"/>
                    <a:pt x="2688590" y="105410"/>
                  </a:cubicBezTo>
                  <a:cubicBezTo>
                    <a:pt x="2705100" y="118110"/>
                    <a:pt x="2713990" y="127000"/>
                    <a:pt x="2724150" y="144780"/>
                  </a:cubicBezTo>
                  <a:cubicBezTo>
                    <a:pt x="2739390" y="170180"/>
                    <a:pt x="2757170" y="215900"/>
                    <a:pt x="2762250" y="243840"/>
                  </a:cubicBezTo>
                  <a:cubicBezTo>
                    <a:pt x="2766060" y="264160"/>
                    <a:pt x="2766060" y="276860"/>
                    <a:pt x="2762250" y="297180"/>
                  </a:cubicBezTo>
                  <a:cubicBezTo>
                    <a:pt x="2757170" y="325120"/>
                    <a:pt x="2739390" y="372110"/>
                    <a:pt x="2724150" y="396240"/>
                  </a:cubicBezTo>
                  <a:cubicBezTo>
                    <a:pt x="2713990" y="414020"/>
                    <a:pt x="2705100" y="422910"/>
                    <a:pt x="2688590" y="435610"/>
                  </a:cubicBezTo>
                  <a:cubicBezTo>
                    <a:pt x="2667000" y="453390"/>
                    <a:pt x="2622550" y="476250"/>
                    <a:pt x="2595880" y="485140"/>
                  </a:cubicBezTo>
                  <a:cubicBezTo>
                    <a:pt x="2575560" y="491490"/>
                    <a:pt x="2542540" y="491490"/>
                    <a:pt x="2542540" y="4914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16415700" y="-557186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5" y="2526551"/>
                </a:moveTo>
                <a:lnTo>
                  <a:pt x="0" y="2526551"/>
                </a:lnTo>
                <a:lnTo>
                  <a:pt x="0" y="0"/>
                </a:lnTo>
                <a:lnTo>
                  <a:pt x="2492865" y="0"/>
                </a:lnTo>
                <a:lnTo>
                  <a:pt x="2492865" y="25265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66017" y="8229600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8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50866" y="706090"/>
            <a:ext cx="4497054" cy="2945570"/>
          </a:xfrm>
          <a:custGeom>
            <a:avLst/>
            <a:gdLst/>
            <a:ahLst/>
            <a:cxnLst/>
            <a:rect r="r" b="b" t="t" l="l"/>
            <a:pathLst>
              <a:path h="2945570" w="4497054">
                <a:moveTo>
                  <a:pt x="0" y="0"/>
                </a:moveTo>
                <a:lnTo>
                  <a:pt x="4497054" y="0"/>
                </a:lnTo>
                <a:lnTo>
                  <a:pt x="4497054" y="2945570"/>
                </a:lnTo>
                <a:lnTo>
                  <a:pt x="0" y="2945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791035"/>
            <a:ext cx="3929634" cy="4114800"/>
          </a:xfrm>
          <a:custGeom>
            <a:avLst/>
            <a:gdLst/>
            <a:ahLst/>
            <a:cxnLst/>
            <a:rect r="r" b="b" t="t" l="l"/>
            <a:pathLst>
              <a:path h="4114800" w="3929634">
                <a:moveTo>
                  <a:pt x="0" y="0"/>
                </a:moveTo>
                <a:lnTo>
                  <a:pt x="3929634" y="0"/>
                </a:lnTo>
                <a:lnTo>
                  <a:pt x="39296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8361" y="5896241"/>
            <a:ext cx="3671277" cy="3834232"/>
          </a:xfrm>
          <a:custGeom>
            <a:avLst/>
            <a:gdLst/>
            <a:ahLst/>
            <a:cxnLst/>
            <a:rect r="r" b="b" t="t" l="l"/>
            <a:pathLst>
              <a:path h="3834232" w="3671277">
                <a:moveTo>
                  <a:pt x="0" y="0"/>
                </a:moveTo>
                <a:lnTo>
                  <a:pt x="3671278" y="0"/>
                </a:lnTo>
                <a:lnTo>
                  <a:pt x="3671278" y="3834233"/>
                </a:lnTo>
                <a:lnTo>
                  <a:pt x="0" y="3834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9639" y="706090"/>
            <a:ext cx="4719777" cy="3132752"/>
          </a:xfrm>
          <a:custGeom>
            <a:avLst/>
            <a:gdLst/>
            <a:ahLst/>
            <a:cxnLst/>
            <a:rect r="r" b="b" t="t" l="l"/>
            <a:pathLst>
              <a:path h="3132752" w="4719777">
                <a:moveTo>
                  <a:pt x="0" y="0"/>
                </a:moveTo>
                <a:lnTo>
                  <a:pt x="4719776" y="0"/>
                </a:lnTo>
                <a:lnTo>
                  <a:pt x="4719776" y="3132751"/>
                </a:lnTo>
                <a:lnTo>
                  <a:pt x="0" y="31327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73351" y="5848435"/>
            <a:ext cx="3675732" cy="2830314"/>
          </a:xfrm>
          <a:custGeom>
            <a:avLst/>
            <a:gdLst/>
            <a:ahLst/>
            <a:cxnLst/>
            <a:rect r="r" b="b" t="t" l="l"/>
            <a:pathLst>
              <a:path h="2830314" w="3675732">
                <a:moveTo>
                  <a:pt x="0" y="0"/>
                </a:moveTo>
                <a:lnTo>
                  <a:pt x="3675732" y="0"/>
                </a:lnTo>
                <a:lnTo>
                  <a:pt x="3675732" y="2830314"/>
                </a:lnTo>
                <a:lnTo>
                  <a:pt x="0" y="2830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38609" y="4700350"/>
            <a:ext cx="13877091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0"/>
              </a:lnSpc>
            </a:pPr>
            <a:r>
              <a:rPr lang="en-US" sz="5992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QUESTIONÁRIO DE PESQUISA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4711" y="4626731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28685" y="2261391"/>
            <a:ext cx="12553457" cy="834465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-5400000">
            <a:off x="16608739" y="8159992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6134045" y="-459980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1569" y="1019175"/>
            <a:ext cx="1232486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QUAIS SÃO AS </a:t>
            </a:r>
            <a:r>
              <a:rPr lang="en-US" sz="3000" u="sng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FUNCIONALIDADES MAIS IMPORTANTES</a:t>
            </a:r>
            <a:r>
              <a:rPr lang="en-US" sz="30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 PARA VOCÊ EM UMA FERRAMENTA DE GESTÃO DE PROJETOS? (MULTIPLA ESCOLHA)</a:t>
            </a:r>
          </a:p>
          <a:p>
            <a:pPr algn="ctr">
              <a:lnSpc>
                <a:spcPts val="3600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Freeform 14" id="14">
            <a:hlinkClick r:id="rId12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8451" y="4385415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95144" y="2443855"/>
            <a:ext cx="10747331" cy="738989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5569717" y="7927676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6134045" y="-459980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1569" y="1019175"/>
            <a:ext cx="1232486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Sua empresa costuma adotar novas </a:t>
            </a:r>
            <a:r>
              <a:rPr lang="en-US" sz="3000" u="sng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ferramentas de gerenciamento</a:t>
            </a:r>
            <a:r>
              <a:rPr lang="en-US" sz="30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?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Freeform 14" id="14">
            <a:hlinkClick r:id="rId12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0936" y="4770762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74731" y="2115288"/>
            <a:ext cx="11518848" cy="793624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5452217" y="7978071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6134045" y="-459980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1569" y="1019175"/>
            <a:ext cx="1232486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Quais </a:t>
            </a:r>
            <a:r>
              <a:rPr lang="en-US" sz="3000" u="sng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barreiras</a:t>
            </a:r>
            <a:r>
              <a:rPr lang="en-US" sz="3000">
                <a:solidFill>
                  <a:srgbClr val="9B57CC"/>
                </a:solidFill>
                <a:latin typeface="Bevan"/>
                <a:ea typeface="Bevan"/>
                <a:cs typeface="Bevan"/>
                <a:sym typeface="Bevan"/>
              </a:rPr>
              <a:t> sua equipe encontra ao adotar novas ferramentas de gestão?</a:t>
            </a:r>
          </a:p>
          <a:p>
            <a:pPr algn="ctr">
              <a:lnSpc>
                <a:spcPts val="3600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1679" y="8992188"/>
            <a:ext cx="1135474" cy="113547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74448" y="9373174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Freeform 14" id="14">
            <a:hlinkClick r:id="rId12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4499" y="3466704"/>
            <a:ext cx="2040463" cy="800181"/>
          </a:xfrm>
          <a:custGeom>
            <a:avLst/>
            <a:gdLst/>
            <a:ahLst/>
            <a:cxnLst/>
            <a:rect r="r" b="b" t="t" l="l"/>
            <a:pathLst>
              <a:path h="800181" w="2040463">
                <a:moveTo>
                  <a:pt x="0" y="0"/>
                </a:moveTo>
                <a:lnTo>
                  <a:pt x="2040463" y="0"/>
                </a:lnTo>
                <a:lnTo>
                  <a:pt x="2040463" y="800182"/>
                </a:lnTo>
                <a:lnTo>
                  <a:pt x="0" y="800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8367" y="3527562"/>
            <a:ext cx="2016097" cy="800181"/>
          </a:xfrm>
          <a:custGeom>
            <a:avLst/>
            <a:gdLst/>
            <a:ahLst/>
            <a:cxnLst/>
            <a:rect r="r" b="b" t="t" l="l"/>
            <a:pathLst>
              <a:path h="800181" w="2016097">
                <a:moveTo>
                  <a:pt x="0" y="0"/>
                </a:moveTo>
                <a:lnTo>
                  <a:pt x="2016098" y="0"/>
                </a:lnTo>
                <a:lnTo>
                  <a:pt x="2016098" y="800182"/>
                </a:lnTo>
                <a:lnTo>
                  <a:pt x="0" y="80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79" t="-25563" r="-2140" b="-22578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76567" y="3433410"/>
            <a:ext cx="975637" cy="9756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34730" y="4514999"/>
            <a:ext cx="679550" cy="6285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066527" y="4519741"/>
            <a:ext cx="679550" cy="6285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970901" y="4519741"/>
            <a:ext cx="679550" cy="6285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091904" y="5754581"/>
            <a:ext cx="679550" cy="6285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996164" y="5745056"/>
            <a:ext cx="679550" cy="6285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634730" y="5624574"/>
            <a:ext cx="704813" cy="82107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95521" y="4428424"/>
            <a:ext cx="2852956" cy="71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Organização Kanban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3961" y="2655417"/>
            <a:ext cx="7065056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Como o Velora se destaca no mercado?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3961" y="1019175"/>
            <a:ext cx="699143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7E80E7"/>
                </a:solidFill>
                <a:latin typeface="Bevan"/>
                <a:ea typeface="Bevan"/>
                <a:cs typeface="Bevan"/>
                <a:sym typeface="Bevan"/>
              </a:rPr>
              <a:t> SOFTWARES SEMELHANTES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64845" y="3692647"/>
            <a:ext cx="1427634" cy="52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5521" y="5692243"/>
            <a:ext cx="2598956" cy="71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5B84B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Organização PDCA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95521" y="7146339"/>
            <a:ext cx="2598956" cy="35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Métricas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20784" y="8181117"/>
            <a:ext cx="2598956" cy="107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5B84B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Facilidade de Aprendizado da Metodologia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09467" y="7075289"/>
            <a:ext cx="679550" cy="62858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945638" y="7018139"/>
            <a:ext cx="679550" cy="62858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016000" y="6921896"/>
            <a:ext cx="704813" cy="8210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996164" y="8414942"/>
            <a:ext cx="679550" cy="62858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634730" y="8318698"/>
            <a:ext cx="704813" cy="82107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066527" y="8318698"/>
            <a:ext cx="704813" cy="821071"/>
          </a:xfrm>
          <a:prstGeom prst="rect">
            <a:avLst/>
          </a:prstGeom>
        </p:spPr>
      </p:pic>
      <p:sp>
        <p:nvSpPr>
          <p:cNvPr name="AutoShape 25" id="25"/>
          <p:cNvSpPr/>
          <p:nvPr/>
        </p:nvSpPr>
        <p:spPr>
          <a:xfrm flipV="true">
            <a:off x="12785940" y="3866795"/>
            <a:ext cx="0" cy="5112407"/>
          </a:xfrm>
          <a:prstGeom prst="line">
            <a:avLst/>
          </a:prstGeom>
          <a:ln cap="flat" w="38100">
            <a:solidFill>
              <a:srgbClr val="0B4D70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0026892" y="3866795"/>
            <a:ext cx="0" cy="5176730"/>
          </a:xfrm>
          <a:prstGeom prst="line">
            <a:avLst/>
          </a:prstGeom>
          <a:ln cap="flat" w="38100">
            <a:solidFill>
              <a:srgbClr val="0B4D70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2795521" y="5415024"/>
            <a:ext cx="12696958" cy="0"/>
          </a:xfrm>
          <a:prstGeom prst="line">
            <a:avLst/>
          </a:prstGeom>
          <a:ln cap="flat" w="38100">
            <a:solidFill>
              <a:srgbClr val="0B4D70">
                <a:alpha val="33725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2795521" y="6712346"/>
            <a:ext cx="12696958" cy="0"/>
          </a:xfrm>
          <a:prstGeom prst="line">
            <a:avLst/>
          </a:prstGeom>
          <a:ln cap="flat" w="38100">
            <a:solidFill>
              <a:srgbClr val="0B4D70">
                <a:alpha val="33725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2795521" y="7990617"/>
            <a:ext cx="12696958" cy="0"/>
          </a:xfrm>
          <a:prstGeom prst="line">
            <a:avLst/>
          </a:prstGeom>
          <a:ln cap="flat" w="38100">
            <a:solidFill>
              <a:srgbClr val="0B4D70">
                <a:alpha val="33725"/>
              </a:srgbClr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Freeform 32" id="32">
            <a:hlinkClick r:id="rId10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3923743">
            <a:off x="16158356" y="8529094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true" rot="0">
            <a:off x="16415700" y="-557186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5" y="2526551"/>
                </a:moveTo>
                <a:lnTo>
                  <a:pt x="0" y="2526551"/>
                </a:lnTo>
                <a:lnTo>
                  <a:pt x="0" y="0"/>
                </a:lnTo>
                <a:lnTo>
                  <a:pt x="2492865" y="0"/>
                </a:lnTo>
                <a:lnTo>
                  <a:pt x="2492865" y="25265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10" action="ppaction://hlinksldjump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30936" y="4484114"/>
            <a:ext cx="20333902" cy="2303104"/>
            <a:chOff x="0" y="0"/>
            <a:chExt cx="27111870" cy="3070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677234" y="3028096"/>
            <a:ext cx="9005914" cy="4470208"/>
          </a:xfrm>
          <a:custGeom>
            <a:avLst/>
            <a:gdLst/>
            <a:ahLst/>
            <a:cxnLst/>
            <a:rect r="r" b="b" t="t" l="l"/>
            <a:pathLst>
              <a:path h="4470208" w="9005914">
                <a:moveTo>
                  <a:pt x="0" y="0"/>
                </a:moveTo>
                <a:lnTo>
                  <a:pt x="9005915" y="0"/>
                </a:lnTo>
                <a:lnTo>
                  <a:pt x="9005915" y="4470208"/>
                </a:lnTo>
                <a:lnTo>
                  <a:pt x="0" y="4470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13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60600" y="1862119"/>
            <a:ext cx="7065056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Requisitos, Caso de Uso e Diagramas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31213" y="8082796"/>
            <a:ext cx="1114851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E198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1734" y="7841162"/>
            <a:ext cx="1740262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9F56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Superior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80191" y="8311484"/>
            <a:ext cx="2396943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3F75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77135" y="7625418"/>
            <a:ext cx="2396943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32815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932" y="8998592"/>
            <a:ext cx="1135474" cy="113547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424087" y="355581"/>
            <a:ext cx="3301463" cy="1638726"/>
          </a:xfrm>
          <a:custGeom>
            <a:avLst/>
            <a:gdLst/>
            <a:ahLst/>
            <a:cxnLst/>
            <a:rect r="r" b="b" t="t" l="l"/>
            <a:pathLst>
              <a:path h="1638726" w="3301463">
                <a:moveTo>
                  <a:pt x="0" y="0"/>
                </a:moveTo>
                <a:lnTo>
                  <a:pt x="3301463" y="0"/>
                </a:lnTo>
                <a:lnTo>
                  <a:pt x="3301463" y="1638726"/>
                </a:lnTo>
                <a:lnTo>
                  <a:pt x="0" y="1638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603776" y="4610672"/>
          <a:ext cx="7140082" cy="1895475"/>
        </p:xfrm>
        <a:graphic>
          <a:graphicData uri="http://schemas.openxmlformats.org/drawingml/2006/table">
            <a:tbl>
              <a:tblPr/>
              <a:tblGrid>
                <a:gridCol w="2000734"/>
                <a:gridCol w="5139348"/>
              </a:tblGrid>
              <a:tr h="9889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REQNF_001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9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ser de fácil aprendizagem e operação para seus usuários.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6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REQNF_004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5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Deverá ser acessível por Navegador Web.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603776" y="6746712"/>
          <a:ext cx="7140082" cy="1975527"/>
        </p:xfrm>
        <a:graphic>
          <a:graphicData uri="http://schemas.openxmlformats.org/drawingml/2006/table">
            <a:tbl>
              <a:tblPr/>
              <a:tblGrid>
                <a:gridCol w="2006001"/>
                <a:gridCol w="5134082"/>
              </a:tblGrid>
              <a:tr h="9856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RN_001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9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e-mail para cadastro deve ser aquele provido pela empresa.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9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RN_002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5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Somente o Perfil Gestor pode fazer a manutenção do sistema.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2231467" y="1671582"/>
            <a:ext cx="7065056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Requisitos, Caso de Uso e Diagramas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701" y="9379578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80534" y="2197809"/>
            <a:ext cx="408691" cy="18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"/>
              </a:lnSpc>
            </a:pPr>
            <a:r>
              <a:rPr lang="en-US" sz="1038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17825" y="2106940"/>
            <a:ext cx="637960" cy="18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"/>
              </a:lnSpc>
            </a:pPr>
            <a:r>
              <a:rPr lang="en-US" sz="1038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Superior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74819" y="2281644"/>
            <a:ext cx="878691" cy="18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"/>
              </a:lnSpc>
            </a:pPr>
            <a:r>
              <a:rPr lang="en-US" sz="1038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53510" y="2030140"/>
            <a:ext cx="878691" cy="18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"/>
              </a:lnSpc>
            </a:pPr>
            <a:r>
              <a:rPr lang="en-US" sz="1038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3776" y="3240411"/>
            <a:ext cx="857089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3F75BA"/>
                </a:solidFill>
                <a:latin typeface="Bevan"/>
                <a:ea typeface="Bevan"/>
                <a:cs typeface="Bevan"/>
                <a:sym typeface="Bevan"/>
              </a:rPr>
              <a:t>REQUISITOS NÃO FUNCIONAIS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3F75BA"/>
                </a:solidFill>
                <a:latin typeface="Bevan"/>
                <a:ea typeface="Bevan"/>
                <a:cs typeface="Bevan"/>
                <a:sym typeface="Bevan"/>
              </a:rPr>
              <a:t>E REGRAS DE NEGÓCIO</a:t>
            </a:r>
            <a:r>
              <a:rPr lang="en-US" sz="3000">
                <a:solidFill>
                  <a:srgbClr val="3F75BA"/>
                </a:solidFill>
                <a:latin typeface="Bevan"/>
                <a:ea typeface="Bevan"/>
                <a:cs typeface="Bevan"/>
                <a:sym typeface="Bevan"/>
              </a:rPr>
              <a:t>:</a:t>
            </a:r>
          </a:p>
        </p:txBody>
      </p:sp>
      <p:sp>
        <p:nvSpPr>
          <p:cNvPr name="Freeform 21" id="21">
            <a:hlinkClick r:id="rId11" action="ppaction://hlinksldjump"/>
          </p:cNvPr>
          <p:cNvSpPr/>
          <p:nvPr/>
        </p:nvSpPr>
        <p:spPr>
          <a:xfrm flipH="false" flipV="false" rot="0">
            <a:off x="-62673" y="-910986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1350005" y="3028096"/>
          <a:ext cx="8785579" cy="7011347"/>
        </p:xfrm>
        <a:graphic>
          <a:graphicData uri="http://schemas.openxmlformats.org/drawingml/2006/table">
            <a:tbl>
              <a:tblPr/>
              <a:tblGrid>
                <a:gridCol w="2085683"/>
                <a:gridCol w="6699896"/>
              </a:tblGrid>
              <a:tr h="1315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REQF_002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9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aplicação deve permitir que o usuário com perfil </a:t>
                      </a:r>
                      <a:r>
                        <a:rPr lang="en-US" sz="1500" b="true">
                          <a:solidFill>
                            <a:srgbClr val="4C4A55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“Gestão”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efetue a manutenção (incluir, alterar, excluir) dos demais usuários.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8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REQF_05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5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Os usuários com perfil </a:t>
                      </a:r>
                      <a:r>
                        <a:rPr lang="en-US" sz="1500" b="true">
                          <a:solidFill>
                            <a:srgbClr val="7B5EA8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“Superior”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deverão ser os únicos a poder criar um Kanban de projeto.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8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REQF_06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9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Os usuários com perfil </a:t>
                      </a:r>
                      <a:r>
                        <a:rPr lang="en-US" sz="1500" b="true">
                          <a:solidFill>
                            <a:srgbClr val="7B5EA8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“Superior”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deverão ser os únicos a poder criar, alterar e excluir um quadro PDCA.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8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REQF_007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5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aplicação deve permitir que os</a:t>
                      </a:r>
                      <a:r>
                        <a:rPr lang="en-US" sz="1500" b="true">
                          <a:solidFill>
                            <a:srgbClr val="3F75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usuários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possam visualizar e alterar seus próprios Kanban Pessoais.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5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REQF_010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9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aplicação deve permitir que os usuários possam visualizar os quadros Kanban e PDCA aos quais tenham a permissão concedida pelo </a:t>
                      </a:r>
                      <a:r>
                        <a:rPr lang="en-US" sz="1500" b="true">
                          <a:solidFill>
                            <a:srgbClr val="7B5EA8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“Superior”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67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REQF_016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5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Os usuários com perfis </a:t>
                      </a:r>
                      <a:r>
                        <a:rPr lang="en-US" sz="1500" b="true">
                          <a:solidFill>
                            <a:srgbClr val="7B5EA8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“Superior”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 </a:t>
                      </a:r>
                      <a:r>
                        <a:rPr lang="en-US" sz="1500" b="true">
                          <a:solidFill>
                            <a:srgbClr val="E1989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“Lead”</a:t>
                      </a:r>
                      <a:r>
                        <a:rPr lang="en-US" sz="1500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poderão fazer a manutenção (incluir, alterar, excluir) as tarefas do Kanban de Projeto do qual fazem parte.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F75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23" id="23"/>
          <p:cNvSpPr txBox="true"/>
          <p:nvPr/>
        </p:nvSpPr>
        <p:spPr>
          <a:xfrm rot="0">
            <a:off x="1350005" y="2425719"/>
            <a:ext cx="8785579" cy="4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3F75BA"/>
                </a:solidFill>
                <a:latin typeface="Bevan"/>
                <a:ea typeface="Bevan"/>
                <a:cs typeface="Bevan"/>
                <a:sym typeface="Bevan"/>
              </a:rPr>
              <a:t>REQUISITOS FUNCIONAIS: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54694" y="4981767"/>
            <a:ext cx="20333902" cy="2303104"/>
            <a:chOff x="0" y="0"/>
            <a:chExt cx="27111870" cy="3070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653477" y="3525749"/>
            <a:ext cx="9005914" cy="4470208"/>
          </a:xfrm>
          <a:custGeom>
            <a:avLst/>
            <a:gdLst/>
            <a:ahLst/>
            <a:cxnLst/>
            <a:rect r="r" b="b" t="t" l="l"/>
            <a:pathLst>
              <a:path h="4470208" w="9005914">
                <a:moveTo>
                  <a:pt x="0" y="0"/>
                </a:moveTo>
                <a:lnTo>
                  <a:pt x="9005914" y="0"/>
                </a:lnTo>
                <a:lnTo>
                  <a:pt x="9005914" y="4470209"/>
                </a:lnTo>
                <a:lnTo>
                  <a:pt x="0" y="4470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13567" y="4099816"/>
            <a:ext cx="3082675" cy="1541337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07456" y="8580449"/>
            <a:ext cx="1114851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E198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27977" y="8338815"/>
            <a:ext cx="1740262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9F56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Superior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56434" y="8809138"/>
            <a:ext cx="2396943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3F75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3377" y="8123072"/>
            <a:ext cx="2396943" cy="50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2831" b="true">
                <a:solidFill>
                  <a:srgbClr val="4C4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Gestão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152868" y="5325678"/>
            <a:ext cx="3082675" cy="1541337"/>
            <a:chOff x="0" y="0"/>
            <a:chExt cx="8128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20242" y="2288454"/>
            <a:ext cx="3082675" cy="1541337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67646" y="1120066"/>
            <a:ext cx="3082675" cy="1541337"/>
            <a:chOff x="0" y="0"/>
            <a:chExt cx="8128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052996" y="976183"/>
            <a:ext cx="3082675" cy="1541337"/>
            <a:chOff x="0" y="0"/>
            <a:chExt cx="812800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992297" y="2068830"/>
            <a:ext cx="3082675" cy="1541337"/>
            <a:chOff x="0" y="0"/>
            <a:chExt cx="812800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54978" y="5963132"/>
            <a:ext cx="3082675" cy="1541337"/>
            <a:chOff x="0" y="0"/>
            <a:chExt cx="812800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94731" y="4763576"/>
            <a:ext cx="3082675" cy="1541337"/>
            <a:chOff x="0" y="0"/>
            <a:chExt cx="812800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5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686018" y="4338686"/>
            <a:ext cx="2137772" cy="7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Aprova Cadastro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95733" y="5671458"/>
            <a:ext cx="2396943" cy="7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Mantém usuários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93477" y="1465845"/>
            <a:ext cx="2631012" cy="7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Kanban Pessoal</a:t>
            </a:r>
          </a:p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Kanban de Projeto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88619" y="2634233"/>
            <a:ext cx="2345922" cy="7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PDCA</a:t>
            </a:r>
          </a:p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Dicas de Ágil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360673" y="2634233"/>
            <a:ext cx="2345922" cy="3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Mantém PDCA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361979" y="1321962"/>
            <a:ext cx="2464709" cy="7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Mantém Kanban de Projeto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97269" y="5109355"/>
            <a:ext cx="2464709" cy="7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Mantém Kanban de Projeto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63960" y="6513736"/>
            <a:ext cx="2464709" cy="3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Aprova Acesso</a:t>
            </a:r>
          </a:p>
        </p:txBody>
      </p:sp>
      <p:sp>
        <p:nvSpPr>
          <p:cNvPr name="Freeform 49" id="49">
            <a:hlinkClick r:id="rId13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057" y="-221131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732815"/>
            <a:ext cx="20333902" cy="2303104"/>
            <a:chOff x="0" y="0"/>
            <a:chExt cx="27111870" cy="30708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15" id="15">
            <a:hlinkClick r:id="rId11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178733" y="3832194"/>
            <a:ext cx="2670342" cy="1411191"/>
            <a:chOff x="0" y="0"/>
            <a:chExt cx="703300" cy="3716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3300" cy="371672"/>
            </a:xfrm>
            <a:custGeom>
              <a:avLst/>
              <a:gdLst/>
              <a:ahLst/>
              <a:cxnLst/>
              <a:rect r="r" b="b" t="t" l="l"/>
              <a:pathLst>
                <a:path h="371672" w="703300">
                  <a:moveTo>
                    <a:pt x="147860" y="0"/>
                  </a:moveTo>
                  <a:lnTo>
                    <a:pt x="555440" y="0"/>
                  </a:lnTo>
                  <a:cubicBezTo>
                    <a:pt x="594655" y="0"/>
                    <a:pt x="632264" y="15578"/>
                    <a:pt x="659993" y="43307"/>
                  </a:cubicBezTo>
                  <a:cubicBezTo>
                    <a:pt x="687722" y="71037"/>
                    <a:pt x="703300" y="108645"/>
                    <a:pt x="703300" y="147860"/>
                  </a:cubicBezTo>
                  <a:lnTo>
                    <a:pt x="703300" y="223811"/>
                  </a:lnTo>
                  <a:cubicBezTo>
                    <a:pt x="703300" y="263026"/>
                    <a:pt x="687722" y="300635"/>
                    <a:pt x="659993" y="328364"/>
                  </a:cubicBezTo>
                  <a:cubicBezTo>
                    <a:pt x="632264" y="356094"/>
                    <a:pt x="594655" y="371672"/>
                    <a:pt x="555440" y="371672"/>
                  </a:cubicBezTo>
                  <a:lnTo>
                    <a:pt x="147860" y="371672"/>
                  </a:lnTo>
                  <a:cubicBezTo>
                    <a:pt x="108645" y="371672"/>
                    <a:pt x="71037" y="356094"/>
                    <a:pt x="43307" y="328364"/>
                  </a:cubicBezTo>
                  <a:cubicBezTo>
                    <a:pt x="15578" y="300635"/>
                    <a:pt x="0" y="263026"/>
                    <a:pt x="0" y="223811"/>
                  </a:cubicBezTo>
                  <a:lnTo>
                    <a:pt x="0" y="147860"/>
                  </a:lnTo>
                  <a:cubicBezTo>
                    <a:pt x="0" y="108645"/>
                    <a:pt x="15578" y="71037"/>
                    <a:pt x="43307" y="43307"/>
                  </a:cubicBezTo>
                  <a:cubicBezTo>
                    <a:pt x="71037" y="15578"/>
                    <a:pt x="108645" y="0"/>
                    <a:pt x="147860" y="0"/>
                  </a:cubicBezTo>
                  <a:close/>
                </a:path>
              </a:pathLst>
            </a:custGeom>
            <a:solidFill>
              <a:srgbClr val="E9E7E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03300" cy="42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b="true" sz="2199">
                  <a:solidFill>
                    <a:srgbClr val="3F444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Usuário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882891" y="3832194"/>
            <a:ext cx="2670342" cy="1411191"/>
            <a:chOff x="0" y="0"/>
            <a:chExt cx="703300" cy="371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3300" cy="371672"/>
            </a:xfrm>
            <a:custGeom>
              <a:avLst/>
              <a:gdLst/>
              <a:ahLst/>
              <a:cxnLst/>
              <a:rect r="r" b="b" t="t" l="l"/>
              <a:pathLst>
                <a:path h="371672" w="703300">
                  <a:moveTo>
                    <a:pt x="147860" y="0"/>
                  </a:moveTo>
                  <a:lnTo>
                    <a:pt x="555440" y="0"/>
                  </a:lnTo>
                  <a:cubicBezTo>
                    <a:pt x="594655" y="0"/>
                    <a:pt x="632264" y="15578"/>
                    <a:pt x="659993" y="43307"/>
                  </a:cubicBezTo>
                  <a:cubicBezTo>
                    <a:pt x="687722" y="71037"/>
                    <a:pt x="703300" y="108645"/>
                    <a:pt x="703300" y="147860"/>
                  </a:cubicBezTo>
                  <a:lnTo>
                    <a:pt x="703300" y="223811"/>
                  </a:lnTo>
                  <a:cubicBezTo>
                    <a:pt x="703300" y="263026"/>
                    <a:pt x="687722" y="300635"/>
                    <a:pt x="659993" y="328364"/>
                  </a:cubicBezTo>
                  <a:cubicBezTo>
                    <a:pt x="632264" y="356094"/>
                    <a:pt x="594655" y="371672"/>
                    <a:pt x="555440" y="371672"/>
                  </a:cubicBezTo>
                  <a:lnTo>
                    <a:pt x="147860" y="371672"/>
                  </a:lnTo>
                  <a:cubicBezTo>
                    <a:pt x="108645" y="371672"/>
                    <a:pt x="71037" y="356094"/>
                    <a:pt x="43307" y="328364"/>
                  </a:cubicBezTo>
                  <a:cubicBezTo>
                    <a:pt x="15578" y="300635"/>
                    <a:pt x="0" y="263026"/>
                    <a:pt x="0" y="223811"/>
                  </a:cubicBezTo>
                  <a:lnTo>
                    <a:pt x="0" y="147860"/>
                  </a:lnTo>
                  <a:cubicBezTo>
                    <a:pt x="0" y="108645"/>
                    <a:pt x="15578" y="71037"/>
                    <a:pt x="43307" y="43307"/>
                  </a:cubicBezTo>
                  <a:cubicBezTo>
                    <a:pt x="71037" y="15578"/>
                    <a:pt x="108645" y="0"/>
                    <a:pt x="147860" y="0"/>
                  </a:cubicBezTo>
                  <a:close/>
                </a:path>
              </a:pathLst>
            </a:custGeom>
            <a:solidFill>
              <a:srgbClr val="E9E7E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703300" cy="42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b="true" sz="2199">
                  <a:solidFill>
                    <a:srgbClr val="3F444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Tarefa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882891" y="5687572"/>
            <a:ext cx="2670342" cy="1411191"/>
            <a:chOff x="0" y="0"/>
            <a:chExt cx="703300" cy="3716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3300" cy="371672"/>
            </a:xfrm>
            <a:custGeom>
              <a:avLst/>
              <a:gdLst/>
              <a:ahLst/>
              <a:cxnLst/>
              <a:rect r="r" b="b" t="t" l="l"/>
              <a:pathLst>
                <a:path h="371672" w="703300">
                  <a:moveTo>
                    <a:pt x="147860" y="0"/>
                  </a:moveTo>
                  <a:lnTo>
                    <a:pt x="555440" y="0"/>
                  </a:lnTo>
                  <a:cubicBezTo>
                    <a:pt x="594655" y="0"/>
                    <a:pt x="632264" y="15578"/>
                    <a:pt x="659993" y="43307"/>
                  </a:cubicBezTo>
                  <a:cubicBezTo>
                    <a:pt x="687722" y="71037"/>
                    <a:pt x="703300" y="108645"/>
                    <a:pt x="703300" y="147860"/>
                  </a:cubicBezTo>
                  <a:lnTo>
                    <a:pt x="703300" y="223811"/>
                  </a:lnTo>
                  <a:cubicBezTo>
                    <a:pt x="703300" y="263026"/>
                    <a:pt x="687722" y="300635"/>
                    <a:pt x="659993" y="328364"/>
                  </a:cubicBezTo>
                  <a:cubicBezTo>
                    <a:pt x="632264" y="356094"/>
                    <a:pt x="594655" y="371672"/>
                    <a:pt x="555440" y="371672"/>
                  </a:cubicBezTo>
                  <a:lnTo>
                    <a:pt x="147860" y="371672"/>
                  </a:lnTo>
                  <a:cubicBezTo>
                    <a:pt x="108645" y="371672"/>
                    <a:pt x="71037" y="356094"/>
                    <a:pt x="43307" y="328364"/>
                  </a:cubicBezTo>
                  <a:cubicBezTo>
                    <a:pt x="15578" y="300635"/>
                    <a:pt x="0" y="263026"/>
                    <a:pt x="0" y="223811"/>
                  </a:cubicBezTo>
                  <a:lnTo>
                    <a:pt x="0" y="147860"/>
                  </a:lnTo>
                  <a:cubicBezTo>
                    <a:pt x="0" y="108645"/>
                    <a:pt x="15578" y="71037"/>
                    <a:pt x="43307" y="43307"/>
                  </a:cubicBezTo>
                  <a:cubicBezTo>
                    <a:pt x="71037" y="15578"/>
                    <a:pt x="108645" y="0"/>
                    <a:pt x="147860" y="0"/>
                  </a:cubicBezTo>
                  <a:close/>
                </a:path>
              </a:pathLst>
            </a:custGeom>
            <a:solidFill>
              <a:srgbClr val="E9E7E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703300" cy="42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b="true" sz="2199">
                  <a:solidFill>
                    <a:srgbClr val="3F444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Pessoal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53352" y="3832194"/>
            <a:ext cx="2670342" cy="1411191"/>
            <a:chOff x="0" y="0"/>
            <a:chExt cx="703300" cy="3716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3300" cy="371672"/>
            </a:xfrm>
            <a:custGeom>
              <a:avLst/>
              <a:gdLst/>
              <a:ahLst/>
              <a:cxnLst/>
              <a:rect r="r" b="b" t="t" l="l"/>
              <a:pathLst>
                <a:path h="371672" w="703300">
                  <a:moveTo>
                    <a:pt x="147860" y="0"/>
                  </a:moveTo>
                  <a:lnTo>
                    <a:pt x="555440" y="0"/>
                  </a:lnTo>
                  <a:cubicBezTo>
                    <a:pt x="594655" y="0"/>
                    <a:pt x="632264" y="15578"/>
                    <a:pt x="659993" y="43307"/>
                  </a:cubicBezTo>
                  <a:cubicBezTo>
                    <a:pt x="687722" y="71037"/>
                    <a:pt x="703300" y="108645"/>
                    <a:pt x="703300" y="147860"/>
                  </a:cubicBezTo>
                  <a:lnTo>
                    <a:pt x="703300" y="223811"/>
                  </a:lnTo>
                  <a:cubicBezTo>
                    <a:pt x="703300" y="263026"/>
                    <a:pt x="687722" y="300635"/>
                    <a:pt x="659993" y="328364"/>
                  </a:cubicBezTo>
                  <a:cubicBezTo>
                    <a:pt x="632264" y="356094"/>
                    <a:pt x="594655" y="371672"/>
                    <a:pt x="555440" y="371672"/>
                  </a:cubicBezTo>
                  <a:lnTo>
                    <a:pt x="147860" y="371672"/>
                  </a:lnTo>
                  <a:cubicBezTo>
                    <a:pt x="108645" y="371672"/>
                    <a:pt x="71037" y="356094"/>
                    <a:pt x="43307" y="328364"/>
                  </a:cubicBezTo>
                  <a:cubicBezTo>
                    <a:pt x="15578" y="300635"/>
                    <a:pt x="0" y="263026"/>
                    <a:pt x="0" y="223811"/>
                  </a:cubicBezTo>
                  <a:lnTo>
                    <a:pt x="0" y="147860"/>
                  </a:lnTo>
                  <a:cubicBezTo>
                    <a:pt x="0" y="108645"/>
                    <a:pt x="15578" y="71037"/>
                    <a:pt x="43307" y="43307"/>
                  </a:cubicBezTo>
                  <a:cubicBezTo>
                    <a:pt x="71037" y="15578"/>
                    <a:pt x="108645" y="0"/>
                    <a:pt x="147860" y="0"/>
                  </a:cubicBezTo>
                  <a:close/>
                </a:path>
              </a:pathLst>
            </a:custGeom>
            <a:solidFill>
              <a:srgbClr val="E9E7E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703300" cy="42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b="true" sz="2199">
                  <a:solidFill>
                    <a:srgbClr val="3F444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Projeto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753352" y="5687572"/>
            <a:ext cx="2670342" cy="1411191"/>
            <a:chOff x="0" y="0"/>
            <a:chExt cx="703300" cy="37167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03300" cy="371672"/>
            </a:xfrm>
            <a:custGeom>
              <a:avLst/>
              <a:gdLst/>
              <a:ahLst/>
              <a:cxnLst/>
              <a:rect r="r" b="b" t="t" l="l"/>
              <a:pathLst>
                <a:path h="371672" w="703300">
                  <a:moveTo>
                    <a:pt x="147860" y="0"/>
                  </a:moveTo>
                  <a:lnTo>
                    <a:pt x="555440" y="0"/>
                  </a:lnTo>
                  <a:cubicBezTo>
                    <a:pt x="594655" y="0"/>
                    <a:pt x="632264" y="15578"/>
                    <a:pt x="659993" y="43307"/>
                  </a:cubicBezTo>
                  <a:cubicBezTo>
                    <a:pt x="687722" y="71037"/>
                    <a:pt x="703300" y="108645"/>
                    <a:pt x="703300" y="147860"/>
                  </a:cubicBezTo>
                  <a:lnTo>
                    <a:pt x="703300" y="223811"/>
                  </a:lnTo>
                  <a:cubicBezTo>
                    <a:pt x="703300" y="263026"/>
                    <a:pt x="687722" y="300635"/>
                    <a:pt x="659993" y="328364"/>
                  </a:cubicBezTo>
                  <a:cubicBezTo>
                    <a:pt x="632264" y="356094"/>
                    <a:pt x="594655" y="371672"/>
                    <a:pt x="555440" y="371672"/>
                  </a:cubicBezTo>
                  <a:lnTo>
                    <a:pt x="147860" y="371672"/>
                  </a:lnTo>
                  <a:cubicBezTo>
                    <a:pt x="108645" y="371672"/>
                    <a:pt x="71037" y="356094"/>
                    <a:pt x="43307" y="328364"/>
                  </a:cubicBezTo>
                  <a:cubicBezTo>
                    <a:pt x="15578" y="300635"/>
                    <a:pt x="0" y="263026"/>
                    <a:pt x="0" y="223811"/>
                  </a:cubicBezTo>
                  <a:lnTo>
                    <a:pt x="0" y="147860"/>
                  </a:lnTo>
                  <a:cubicBezTo>
                    <a:pt x="0" y="108645"/>
                    <a:pt x="15578" y="71037"/>
                    <a:pt x="43307" y="43307"/>
                  </a:cubicBezTo>
                  <a:cubicBezTo>
                    <a:pt x="71037" y="15578"/>
                    <a:pt x="108645" y="0"/>
                    <a:pt x="147860" y="0"/>
                  </a:cubicBezTo>
                  <a:close/>
                </a:path>
              </a:pathLst>
            </a:custGeom>
            <a:solidFill>
              <a:srgbClr val="E9E7E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703300" cy="42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b="true" sz="2199">
                  <a:solidFill>
                    <a:srgbClr val="3F444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PDCA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461920" y="3832194"/>
            <a:ext cx="2670342" cy="1411191"/>
            <a:chOff x="0" y="0"/>
            <a:chExt cx="703300" cy="3716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03300" cy="371672"/>
            </a:xfrm>
            <a:custGeom>
              <a:avLst/>
              <a:gdLst/>
              <a:ahLst/>
              <a:cxnLst/>
              <a:rect r="r" b="b" t="t" l="l"/>
              <a:pathLst>
                <a:path h="371672" w="703300">
                  <a:moveTo>
                    <a:pt x="147860" y="0"/>
                  </a:moveTo>
                  <a:lnTo>
                    <a:pt x="555440" y="0"/>
                  </a:lnTo>
                  <a:cubicBezTo>
                    <a:pt x="594655" y="0"/>
                    <a:pt x="632264" y="15578"/>
                    <a:pt x="659993" y="43307"/>
                  </a:cubicBezTo>
                  <a:cubicBezTo>
                    <a:pt x="687722" y="71037"/>
                    <a:pt x="703300" y="108645"/>
                    <a:pt x="703300" y="147860"/>
                  </a:cubicBezTo>
                  <a:lnTo>
                    <a:pt x="703300" y="223811"/>
                  </a:lnTo>
                  <a:cubicBezTo>
                    <a:pt x="703300" y="263026"/>
                    <a:pt x="687722" y="300635"/>
                    <a:pt x="659993" y="328364"/>
                  </a:cubicBezTo>
                  <a:cubicBezTo>
                    <a:pt x="632264" y="356094"/>
                    <a:pt x="594655" y="371672"/>
                    <a:pt x="555440" y="371672"/>
                  </a:cubicBezTo>
                  <a:lnTo>
                    <a:pt x="147860" y="371672"/>
                  </a:lnTo>
                  <a:cubicBezTo>
                    <a:pt x="108645" y="371672"/>
                    <a:pt x="71037" y="356094"/>
                    <a:pt x="43307" y="328364"/>
                  </a:cubicBezTo>
                  <a:cubicBezTo>
                    <a:pt x="15578" y="300635"/>
                    <a:pt x="0" y="263026"/>
                    <a:pt x="0" y="223811"/>
                  </a:cubicBezTo>
                  <a:lnTo>
                    <a:pt x="0" y="147860"/>
                  </a:lnTo>
                  <a:cubicBezTo>
                    <a:pt x="0" y="108645"/>
                    <a:pt x="15578" y="71037"/>
                    <a:pt x="43307" y="43307"/>
                  </a:cubicBezTo>
                  <a:cubicBezTo>
                    <a:pt x="71037" y="15578"/>
                    <a:pt x="108645" y="0"/>
                    <a:pt x="147860" y="0"/>
                  </a:cubicBezTo>
                  <a:close/>
                </a:path>
              </a:pathLst>
            </a:custGeom>
            <a:solidFill>
              <a:srgbClr val="E9E7E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703300" cy="42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b="true" sz="2199">
                  <a:solidFill>
                    <a:srgbClr val="3F444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Documento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4849075" y="4537790"/>
            <a:ext cx="10338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8553233" y="4537790"/>
            <a:ext cx="12001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2423695" y="4537790"/>
            <a:ext cx="10382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1088523" y="5243385"/>
            <a:ext cx="0" cy="4441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V="true">
            <a:off x="7218062" y="5243385"/>
            <a:ext cx="0" cy="4441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1" id="41"/>
          <p:cNvSpPr txBox="true"/>
          <p:nvPr/>
        </p:nvSpPr>
        <p:spPr>
          <a:xfrm rot="0">
            <a:off x="2231467" y="1671582"/>
            <a:ext cx="7065056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Requisitos, Caso de Uso e Diagramas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614" y="-703564"/>
            <a:ext cx="21007227" cy="7730980"/>
            <a:chOff x="0" y="0"/>
            <a:chExt cx="5532768" cy="2036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32768" cy="2036143"/>
            </a:xfrm>
            <a:custGeom>
              <a:avLst/>
              <a:gdLst/>
              <a:ahLst/>
              <a:cxnLst/>
              <a:rect r="r" b="b" t="t" l="l"/>
              <a:pathLst>
                <a:path h="2036143" w="5532768">
                  <a:moveTo>
                    <a:pt x="0" y="0"/>
                  </a:moveTo>
                  <a:lnTo>
                    <a:pt x="5532768" y="0"/>
                  </a:lnTo>
                  <a:lnTo>
                    <a:pt x="5532768" y="2036143"/>
                  </a:lnTo>
                  <a:lnTo>
                    <a:pt x="0" y="2036143"/>
                  </a:lnTo>
                  <a:close/>
                </a:path>
              </a:pathLst>
            </a:custGeom>
            <a:solidFill>
              <a:srgbClr val="DECE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32768" cy="2064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28359" y="5684500"/>
            <a:ext cx="2081525" cy="208151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91" r="0" b="-91"/>
              </a:stretch>
            </a:blipFill>
            <a:ln w="38100" cap="sq">
              <a:solidFill>
                <a:srgbClr val="9F76C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2495859" y="5684500"/>
            <a:ext cx="2081525" cy="208151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0196" r="0" b="-67548"/>
              </a:stretch>
            </a:blipFill>
            <a:ln w="38100" cap="sq">
              <a:solidFill>
                <a:srgbClr val="8F5AB9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164116" y="5684500"/>
            <a:ext cx="2081525" cy="208151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sq">
              <a:solidFill>
                <a:srgbClr val="9F76C0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8660587" y="-556424"/>
            <a:ext cx="6425337" cy="5507049"/>
          </a:xfrm>
          <a:custGeom>
            <a:avLst/>
            <a:gdLst/>
            <a:ahLst/>
            <a:cxnLst/>
            <a:rect r="r" b="b" t="t" l="l"/>
            <a:pathLst>
              <a:path h="5507049" w="6425337">
                <a:moveTo>
                  <a:pt x="0" y="0"/>
                </a:moveTo>
                <a:lnTo>
                  <a:pt x="6425336" y="0"/>
                </a:lnTo>
                <a:lnTo>
                  <a:pt x="6425336" y="5507048"/>
                </a:lnTo>
                <a:lnTo>
                  <a:pt x="0" y="5507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153351" y="0"/>
            <a:ext cx="7134649" cy="4356100"/>
            <a:chOff x="0" y="0"/>
            <a:chExt cx="3891835" cy="2376182"/>
          </a:xfrm>
        </p:grpSpPr>
        <p:sp>
          <p:nvSpPr>
            <p:cNvPr name="Freeform 13" id="13"/>
            <p:cNvSpPr/>
            <p:nvPr/>
          </p:nvSpPr>
          <p:spPr>
            <a:xfrm flipH="false" flipV="false" rot="5400000">
              <a:off x="758735" y="-758735"/>
              <a:ext cx="2376182" cy="3891835"/>
            </a:xfrm>
            <a:custGeom>
              <a:avLst/>
              <a:gdLst/>
              <a:ahLst/>
              <a:cxnLst/>
              <a:rect r="r" b="b" t="t" l="l"/>
              <a:pathLst>
                <a:path h="3891835" w="2376182">
                  <a:moveTo>
                    <a:pt x="2227787" y="3891835"/>
                  </a:moveTo>
                  <a:lnTo>
                    <a:pt x="148396" y="3891835"/>
                  </a:lnTo>
                  <a:cubicBezTo>
                    <a:pt x="66778" y="3891835"/>
                    <a:pt x="0" y="3814471"/>
                    <a:pt x="0" y="3719915"/>
                  </a:cubicBezTo>
                  <a:lnTo>
                    <a:pt x="0" y="171920"/>
                  </a:lnTo>
                  <a:cubicBezTo>
                    <a:pt x="0" y="77364"/>
                    <a:pt x="66778" y="0"/>
                    <a:pt x="148396" y="0"/>
                  </a:cubicBezTo>
                  <a:lnTo>
                    <a:pt x="2225932" y="0"/>
                  </a:lnTo>
                  <a:cubicBezTo>
                    <a:pt x="2307549" y="0"/>
                    <a:pt x="2374327" y="77364"/>
                    <a:pt x="2374327" y="171920"/>
                  </a:cubicBezTo>
                  <a:lnTo>
                    <a:pt x="2374327" y="3719915"/>
                  </a:lnTo>
                  <a:cubicBezTo>
                    <a:pt x="2376182" y="3814471"/>
                    <a:pt x="2309404" y="3891835"/>
                    <a:pt x="2227787" y="3891835"/>
                  </a:cubicBezTo>
                  <a:close/>
                </a:path>
              </a:pathLst>
            </a:custGeom>
            <a:blipFill>
              <a:blip r:embed="rId7"/>
              <a:stretch>
                <a:fillRect l="0" t="-8440" r="0" b="0"/>
              </a:stretch>
            </a:blipFill>
            <a:ln w="114300" cap="sq">
              <a:solidFill>
                <a:srgbClr val="D7A7E1"/>
              </a:solidFill>
              <a:prstDash val="solid"/>
              <a:miter/>
            </a:ln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6088351" y="7257028"/>
            <a:ext cx="675794" cy="657210"/>
          </a:xfrm>
          <a:custGeom>
            <a:avLst/>
            <a:gdLst/>
            <a:ahLst/>
            <a:cxnLst/>
            <a:rect r="r" b="b" t="t" l="l"/>
            <a:pathLst>
              <a:path h="657210" w="675794">
                <a:moveTo>
                  <a:pt x="0" y="0"/>
                </a:moveTo>
                <a:lnTo>
                  <a:pt x="675794" y="0"/>
                </a:lnTo>
                <a:lnTo>
                  <a:pt x="675794" y="657211"/>
                </a:lnTo>
                <a:lnTo>
                  <a:pt x="0" y="6572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43051" y="7182603"/>
            <a:ext cx="411759" cy="806061"/>
          </a:xfrm>
          <a:custGeom>
            <a:avLst/>
            <a:gdLst/>
            <a:ahLst/>
            <a:cxnLst/>
            <a:rect r="r" b="b" t="t" l="l"/>
            <a:pathLst>
              <a:path h="806061" w="411759">
                <a:moveTo>
                  <a:pt x="0" y="0"/>
                </a:moveTo>
                <a:lnTo>
                  <a:pt x="411759" y="0"/>
                </a:lnTo>
                <a:lnTo>
                  <a:pt x="411759" y="806061"/>
                </a:lnTo>
                <a:lnTo>
                  <a:pt x="0" y="806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475" t="0" r="-4475" b="-703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82760">
            <a:off x="14435025" y="7323338"/>
            <a:ext cx="621819" cy="558083"/>
          </a:xfrm>
          <a:custGeom>
            <a:avLst/>
            <a:gdLst/>
            <a:ahLst/>
            <a:cxnLst/>
            <a:rect r="r" b="b" t="t" l="l"/>
            <a:pathLst>
              <a:path h="558083" w="621819">
                <a:moveTo>
                  <a:pt x="0" y="0"/>
                </a:moveTo>
                <a:lnTo>
                  <a:pt x="621819" y="0"/>
                </a:lnTo>
                <a:lnTo>
                  <a:pt x="621819" y="558083"/>
                </a:lnTo>
                <a:lnTo>
                  <a:pt x="0" y="558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4168" y="2542554"/>
            <a:ext cx="6844400" cy="15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4"/>
              </a:lnSpc>
            </a:pPr>
            <a:r>
              <a:rPr lang="en-US" sz="9920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TIME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7043" y="7914239"/>
            <a:ext cx="3182002" cy="6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115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Julia  </a:t>
            </a:r>
          </a:p>
          <a:p>
            <a:pPr algn="ctr">
              <a:lnSpc>
                <a:spcPts val="2760"/>
              </a:lnSpc>
            </a:pPr>
            <a:r>
              <a:rPr lang="en-US" sz="2300" spc="115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Carolina de Biazi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87045" y="7983539"/>
            <a:ext cx="3299153" cy="6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115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Pamela </a:t>
            </a:r>
          </a:p>
          <a:p>
            <a:pPr algn="ctr">
              <a:lnSpc>
                <a:spcPts val="2760"/>
              </a:lnSpc>
            </a:pPr>
            <a:r>
              <a:rPr lang="en-US" sz="2300" spc="115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Brandão Olival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46920" y="8826351"/>
            <a:ext cx="3477818" cy="73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0C3347"/>
                </a:solidFill>
                <a:latin typeface="Montserrat"/>
                <a:ea typeface="Montserrat"/>
                <a:cs typeface="Montserrat"/>
                <a:sym typeface="Montserrat"/>
              </a:rPr>
              <a:t>Documentation and Quality Analyst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27445" y="8769350"/>
            <a:ext cx="38833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499" spc="124">
                <a:solidFill>
                  <a:srgbClr val="0C3347"/>
                </a:solidFill>
                <a:latin typeface="Montserrat"/>
                <a:ea typeface="Montserrat"/>
                <a:cs typeface="Montserrat"/>
                <a:sym typeface="Montserrat"/>
              </a:rPr>
              <a:t>UX/UI Designer e Front-End Developer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15050" y="8769424"/>
            <a:ext cx="3643143" cy="79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499" spc="124">
                <a:solidFill>
                  <a:srgbClr val="0C3347"/>
                </a:solidFill>
                <a:latin typeface="Montserrat"/>
                <a:ea typeface="Montserrat"/>
                <a:cs typeface="Montserrat"/>
                <a:sym typeface="Montserrat"/>
              </a:rPr>
              <a:t>Technical Lead e Full Stack Developer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36252" y="7914239"/>
            <a:ext cx="3299153" cy="6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115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Fernanda Mayumi Sato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80086" y="2792976"/>
            <a:ext cx="8749046" cy="6145163"/>
          </a:xfrm>
          <a:custGeom>
            <a:avLst/>
            <a:gdLst/>
            <a:ahLst/>
            <a:cxnLst/>
            <a:rect r="r" b="b" t="t" l="l"/>
            <a:pathLst>
              <a:path h="6145163" w="8749046">
                <a:moveTo>
                  <a:pt x="0" y="0"/>
                </a:moveTo>
                <a:lnTo>
                  <a:pt x="8749046" y="0"/>
                </a:lnTo>
                <a:lnTo>
                  <a:pt x="8749046" y="6145163"/>
                </a:lnTo>
                <a:lnTo>
                  <a:pt x="0" y="6145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Protótipo: Login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89666" y="2738456"/>
            <a:ext cx="8654794" cy="6078963"/>
          </a:xfrm>
          <a:custGeom>
            <a:avLst/>
            <a:gdLst/>
            <a:ahLst/>
            <a:cxnLst/>
            <a:rect r="r" b="b" t="t" l="l"/>
            <a:pathLst>
              <a:path h="6078963" w="8654794">
                <a:moveTo>
                  <a:pt x="0" y="0"/>
                </a:moveTo>
                <a:lnTo>
                  <a:pt x="8654794" y="0"/>
                </a:lnTo>
                <a:lnTo>
                  <a:pt x="8654794" y="6078963"/>
                </a:lnTo>
                <a:lnTo>
                  <a:pt x="0" y="6078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Protótipo: Iniciando na Aplicação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04410" y="2433619"/>
            <a:ext cx="9302175" cy="6533671"/>
          </a:xfrm>
          <a:custGeom>
            <a:avLst/>
            <a:gdLst/>
            <a:ahLst/>
            <a:cxnLst/>
            <a:rect r="r" b="b" t="t" l="l"/>
            <a:pathLst>
              <a:path h="6533671" w="9302175">
                <a:moveTo>
                  <a:pt x="0" y="0"/>
                </a:moveTo>
                <a:lnTo>
                  <a:pt x="9302175" y="0"/>
                </a:lnTo>
                <a:lnTo>
                  <a:pt x="9302175" y="6533670"/>
                </a:lnTo>
                <a:lnTo>
                  <a:pt x="0" y="6533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Protótipo: Meus Projetos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85752" y="2433619"/>
            <a:ext cx="9716495" cy="6824681"/>
          </a:xfrm>
          <a:custGeom>
            <a:avLst/>
            <a:gdLst/>
            <a:ahLst/>
            <a:cxnLst/>
            <a:rect r="r" b="b" t="t" l="l"/>
            <a:pathLst>
              <a:path h="6824681" w="9716495">
                <a:moveTo>
                  <a:pt x="0" y="0"/>
                </a:moveTo>
                <a:lnTo>
                  <a:pt x="9716496" y="0"/>
                </a:lnTo>
                <a:lnTo>
                  <a:pt x="9716496" y="6824681"/>
                </a:lnTo>
                <a:lnTo>
                  <a:pt x="0" y="6824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Protótipo: Kanban Pessoal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89771" y="2453090"/>
            <a:ext cx="9708459" cy="6819037"/>
          </a:xfrm>
          <a:custGeom>
            <a:avLst/>
            <a:gdLst/>
            <a:ahLst/>
            <a:cxnLst/>
            <a:rect r="r" b="b" t="t" l="l"/>
            <a:pathLst>
              <a:path h="6819037" w="9708459">
                <a:moveTo>
                  <a:pt x="0" y="0"/>
                </a:moveTo>
                <a:lnTo>
                  <a:pt x="9708458" y="0"/>
                </a:lnTo>
                <a:lnTo>
                  <a:pt x="9708458" y="6819037"/>
                </a:lnTo>
                <a:lnTo>
                  <a:pt x="0" y="6819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Protótipo: Kanban de Equipe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92384" y="2410357"/>
            <a:ext cx="9726227" cy="6861769"/>
          </a:xfrm>
          <a:custGeom>
            <a:avLst/>
            <a:gdLst/>
            <a:ahLst/>
            <a:cxnLst/>
            <a:rect r="r" b="b" t="t" l="l"/>
            <a:pathLst>
              <a:path h="6861769" w="9726227">
                <a:moveTo>
                  <a:pt x="0" y="0"/>
                </a:moveTo>
                <a:lnTo>
                  <a:pt x="9726227" y="0"/>
                </a:lnTo>
                <a:lnTo>
                  <a:pt x="9726227" y="6861770"/>
                </a:lnTo>
                <a:lnTo>
                  <a:pt x="0" y="6861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1" t="0" r="-2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Protótipo: PDCA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4059" y="1019175"/>
            <a:ext cx="6991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C98FF"/>
                </a:solidFill>
                <a:latin typeface="Bevan"/>
                <a:ea typeface="Bevan"/>
                <a:cs typeface="Bevan"/>
                <a:sym typeface="Bevan"/>
              </a:rPr>
              <a:t> MODELAGEM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30936" y="4484114"/>
            <a:ext cx="20333902" cy="2303104"/>
            <a:chOff x="0" y="0"/>
            <a:chExt cx="27111870" cy="3070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>
            <a:hlinkClick r:id="rId11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7600" y="5030278"/>
            <a:ext cx="4479172" cy="1210776"/>
          </a:xfrm>
          <a:custGeom>
            <a:avLst/>
            <a:gdLst/>
            <a:ahLst/>
            <a:cxnLst/>
            <a:rect r="r" b="b" t="t" l="l"/>
            <a:pathLst>
              <a:path h="1210776" w="4479172">
                <a:moveTo>
                  <a:pt x="0" y="0"/>
                </a:moveTo>
                <a:lnTo>
                  <a:pt x="4479172" y="0"/>
                </a:lnTo>
                <a:lnTo>
                  <a:pt x="4479172" y="1210776"/>
                </a:lnTo>
                <a:lnTo>
                  <a:pt x="0" y="12107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63565" y="4440063"/>
            <a:ext cx="4251033" cy="2391206"/>
          </a:xfrm>
          <a:custGeom>
            <a:avLst/>
            <a:gdLst/>
            <a:ahLst/>
            <a:cxnLst/>
            <a:rect r="r" b="b" t="t" l="l"/>
            <a:pathLst>
              <a:path h="2391206" w="4251033">
                <a:moveTo>
                  <a:pt x="0" y="0"/>
                </a:moveTo>
                <a:lnTo>
                  <a:pt x="4251033" y="0"/>
                </a:lnTo>
                <a:lnTo>
                  <a:pt x="4251033" y="2391206"/>
                </a:lnTo>
                <a:lnTo>
                  <a:pt x="0" y="2391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62244" y="4286520"/>
            <a:ext cx="2698291" cy="2698291"/>
          </a:xfrm>
          <a:custGeom>
            <a:avLst/>
            <a:gdLst/>
            <a:ahLst/>
            <a:cxnLst/>
            <a:rect r="r" b="b" t="t" l="l"/>
            <a:pathLst>
              <a:path h="2698291" w="2698291">
                <a:moveTo>
                  <a:pt x="0" y="0"/>
                </a:moveTo>
                <a:lnTo>
                  <a:pt x="2698291" y="0"/>
                </a:lnTo>
                <a:lnTo>
                  <a:pt x="2698291" y="2698291"/>
                </a:lnTo>
                <a:lnTo>
                  <a:pt x="0" y="26982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69244" y="4286520"/>
            <a:ext cx="1890056" cy="1128392"/>
          </a:xfrm>
          <a:custGeom>
            <a:avLst/>
            <a:gdLst/>
            <a:ahLst/>
            <a:cxnLst/>
            <a:rect r="r" b="b" t="t" l="l"/>
            <a:pathLst>
              <a:path h="1128392" w="1890056">
                <a:moveTo>
                  <a:pt x="0" y="0"/>
                </a:moveTo>
                <a:lnTo>
                  <a:pt x="1890056" y="0"/>
                </a:lnTo>
                <a:lnTo>
                  <a:pt x="1890056" y="1128392"/>
                </a:lnTo>
                <a:lnTo>
                  <a:pt x="0" y="1128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39498" y="3265671"/>
            <a:ext cx="2643206" cy="2643206"/>
          </a:xfrm>
          <a:custGeom>
            <a:avLst/>
            <a:gdLst/>
            <a:ahLst/>
            <a:cxnLst/>
            <a:rect r="r" b="b" t="t" l="l"/>
            <a:pathLst>
              <a:path h="2643206" w="2643206">
                <a:moveTo>
                  <a:pt x="0" y="0"/>
                </a:moveTo>
                <a:lnTo>
                  <a:pt x="2643206" y="0"/>
                </a:lnTo>
                <a:lnTo>
                  <a:pt x="2643206" y="2643207"/>
                </a:lnTo>
                <a:lnTo>
                  <a:pt x="0" y="26432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74419" y="4048856"/>
            <a:ext cx="1437419" cy="1437419"/>
          </a:xfrm>
          <a:custGeom>
            <a:avLst/>
            <a:gdLst/>
            <a:ahLst/>
            <a:cxnLst/>
            <a:rect r="r" b="b" t="t" l="l"/>
            <a:pathLst>
              <a:path h="1437419" w="1437419">
                <a:moveTo>
                  <a:pt x="0" y="0"/>
                </a:moveTo>
                <a:lnTo>
                  <a:pt x="1437418" y="0"/>
                </a:lnTo>
                <a:lnTo>
                  <a:pt x="1437418" y="1437418"/>
                </a:lnTo>
                <a:lnTo>
                  <a:pt x="0" y="143741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60600" y="1862119"/>
            <a:ext cx="7065056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Front-End, Back-End, Banco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Kanban Pessoal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9" t="0" r="-119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179565">
            <a:off x="4068155" y="6420863"/>
            <a:ext cx="1987062" cy="561345"/>
          </a:xfrm>
          <a:custGeom>
            <a:avLst/>
            <a:gdLst/>
            <a:ahLst/>
            <a:cxnLst/>
            <a:rect r="r" b="b" t="t" l="l"/>
            <a:pathLst>
              <a:path h="561345" w="1987062">
                <a:moveTo>
                  <a:pt x="1987062" y="0"/>
                </a:moveTo>
                <a:lnTo>
                  <a:pt x="0" y="0"/>
                </a:lnTo>
                <a:lnTo>
                  <a:pt x="0" y="561345"/>
                </a:lnTo>
                <a:lnTo>
                  <a:pt x="1987062" y="561345"/>
                </a:lnTo>
                <a:lnTo>
                  <a:pt x="198706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Kanban Pessoal (Modal Aberto)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9" t="0" r="-11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Kanban Pessoal (Criar nova Tarefa)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924951" y="2487545"/>
          <a:ext cx="7528338" cy="5800725"/>
        </p:xfrm>
        <a:graphic>
          <a:graphicData uri="http://schemas.openxmlformats.org/drawingml/2006/table">
            <a:tbl>
              <a:tblPr/>
              <a:tblGrid>
                <a:gridCol w="409323"/>
                <a:gridCol w="4600255"/>
              </a:tblGrid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2" action="ppaction://hlinksldjump"/>
                        </a:rPr>
                        <a:t>Introdução, Objetivo e Motivação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3" action="ppaction://hlinksldjump"/>
                        </a:rPr>
                        <a:t>Metodologias Ágeis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4" action="ppaction://hlinksldjump"/>
                        </a:rPr>
                        <a:t>Metodologia de Pesquisa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5" action="ppaction://hlinksldjump"/>
                        </a:rPr>
                        <a:t>Softwares Semelhantes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6" action="ppaction://hlinksldjump"/>
                        </a:rPr>
                        <a:t>Modelagem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7" action="ppaction://hlinksldjump"/>
                        </a:rPr>
                        <a:t>Desenvolvimento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8F5AB9"/>
                          </a:solidFill>
                          <a:latin typeface="Montserrat Heavy"/>
                          <a:ea typeface="Montserrat Heavy"/>
                          <a:cs typeface="Montserrat Heavy"/>
                          <a:sym typeface="Montserrat Heavy"/>
                        </a:rPr>
                        <a:t>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8" action="ppaction://hlinksldjump"/>
                        </a:rPr>
                        <a:t>Conclusão</a:t>
                      </a:r>
                      <a:r>
                        <a:rPr lang="en-US" sz="2499" u="sng">
                          <a:solidFill>
                            <a:srgbClr val="4C4A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8" action="ppaction://hlinksldjump"/>
                        </a:rPr>
                        <a:t> 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566642" y="8210550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75217"/>
            <a:ext cx="688258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1"/>
              </a:lnSpc>
            </a:pPr>
            <a:r>
              <a:rPr lang="en-US" sz="5043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AGENDA DA APRESENTAÇÃO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-1807083" y="-1647136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Kanban Pessoal (Editar Tarefa)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9" t="0" r="-11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Kanban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PDCA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78662" y="-2239856"/>
            <a:ext cx="4372617" cy="4978312"/>
          </a:xfrm>
          <a:custGeom>
            <a:avLst/>
            <a:gdLst/>
            <a:ahLst/>
            <a:cxnLst/>
            <a:rect r="r" b="b" t="t" l="l"/>
            <a:pathLst>
              <a:path h="4978312" w="4372617">
                <a:moveTo>
                  <a:pt x="0" y="0"/>
                </a:moveTo>
                <a:lnTo>
                  <a:pt x="4372618" y="0"/>
                </a:lnTo>
                <a:lnTo>
                  <a:pt x="4372618" y="4978312"/>
                </a:lnTo>
                <a:lnTo>
                  <a:pt x="0" y="49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144" y="8192501"/>
            <a:ext cx="2782094" cy="2483019"/>
          </a:xfrm>
          <a:custGeom>
            <a:avLst/>
            <a:gdLst/>
            <a:ahLst/>
            <a:cxnLst/>
            <a:rect r="r" b="b" t="t" l="l"/>
            <a:pathLst>
              <a:path h="2483019" w="2782094">
                <a:moveTo>
                  <a:pt x="0" y="0"/>
                </a:moveTo>
                <a:lnTo>
                  <a:pt x="2782094" y="0"/>
                </a:lnTo>
                <a:lnTo>
                  <a:pt x="2782094" y="2483019"/>
                </a:lnTo>
                <a:lnTo>
                  <a:pt x="0" y="248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4138" y="2300269"/>
            <a:ext cx="14659723" cy="7000018"/>
          </a:xfrm>
          <a:custGeom>
            <a:avLst/>
            <a:gdLst/>
            <a:ahLst/>
            <a:cxnLst/>
            <a:rect r="r" b="b" t="t" l="l"/>
            <a:pathLst>
              <a:path h="7000018" w="14659723">
                <a:moveTo>
                  <a:pt x="0" y="0"/>
                </a:moveTo>
                <a:lnTo>
                  <a:pt x="14659724" y="0"/>
                </a:lnTo>
                <a:lnTo>
                  <a:pt x="14659724" y="7000018"/>
                </a:lnTo>
                <a:lnTo>
                  <a:pt x="0" y="70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0600" y="1862119"/>
            <a:ext cx="70650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4C4A55"/>
                </a:solidFill>
                <a:latin typeface="Montserrat"/>
                <a:ea typeface="Montserrat"/>
                <a:cs typeface="Montserrat"/>
                <a:sym typeface="Montserrat"/>
              </a:rPr>
              <a:t>Tela: PDCA (Nova Etapa)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4059" y="1019175"/>
            <a:ext cx="777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F74EB"/>
                </a:solidFill>
                <a:latin typeface="Bevan"/>
                <a:ea typeface="Bevan"/>
                <a:cs typeface="Bevan"/>
                <a:sym typeface="Bevan"/>
              </a:rPr>
              <a:t>DESENVOLVIMENTO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46761">
            <a:off x="15853582" y="-396014"/>
            <a:ext cx="2811435" cy="2849428"/>
          </a:xfrm>
          <a:custGeom>
            <a:avLst/>
            <a:gdLst/>
            <a:ahLst/>
            <a:cxnLst/>
            <a:rect r="r" b="b" t="t" l="l"/>
            <a:pathLst>
              <a:path h="2849428" w="2811435">
                <a:moveTo>
                  <a:pt x="2811436" y="2849428"/>
                </a:moveTo>
                <a:lnTo>
                  <a:pt x="0" y="2849428"/>
                </a:lnTo>
                <a:lnTo>
                  <a:pt x="0" y="0"/>
                </a:lnTo>
                <a:lnTo>
                  <a:pt x="2811436" y="0"/>
                </a:lnTo>
                <a:lnTo>
                  <a:pt x="2811436" y="2849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6" action="ppaction://hlinksldjump"/>
          </p:cNvPr>
          <p:cNvSpPr/>
          <p:nvPr/>
        </p:nvSpPr>
        <p:spPr>
          <a:xfrm flipH="false" flipV="false" rot="0">
            <a:off x="-22174" y="-123772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19057" y="3991948"/>
            <a:ext cx="20333902" cy="2303104"/>
            <a:chOff x="0" y="0"/>
            <a:chExt cx="27111870" cy="3070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794252">
            <a:off x="1868134" y="3991948"/>
            <a:ext cx="2797759" cy="2914332"/>
          </a:xfrm>
          <a:custGeom>
            <a:avLst/>
            <a:gdLst/>
            <a:ahLst/>
            <a:cxnLst/>
            <a:rect r="r" b="b" t="t" l="l"/>
            <a:pathLst>
              <a:path h="2914332" w="2797759">
                <a:moveTo>
                  <a:pt x="0" y="0"/>
                </a:moveTo>
                <a:lnTo>
                  <a:pt x="2797758" y="0"/>
                </a:lnTo>
                <a:lnTo>
                  <a:pt x="2797758" y="2914332"/>
                </a:lnTo>
                <a:lnTo>
                  <a:pt x="0" y="2914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33423">
            <a:off x="13922067" y="4297562"/>
            <a:ext cx="2216738" cy="2303104"/>
          </a:xfrm>
          <a:custGeom>
            <a:avLst/>
            <a:gdLst/>
            <a:ahLst/>
            <a:cxnLst/>
            <a:rect r="r" b="b" t="t" l="l"/>
            <a:pathLst>
              <a:path h="2303104" w="2216738">
                <a:moveTo>
                  <a:pt x="0" y="0"/>
                </a:moveTo>
                <a:lnTo>
                  <a:pt x="2216738" y="0"/>
                </a:lnTo>
                <a:lnTo>
                  <a:pt x="2216738" y="2303104"/>
                </a:lnTo>
                <a:lnTo>
                  <a:pt x="0" y="2303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72451" y="4395787"/>
            <a:ext cx="974309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154E96"/>
                </a:solidFill>
                <a:latin typeface="Bevan"/>
                <a:ea typeface="Bevan"/>
                <a:cs typeface="Bevan"/>
                <a:sym typeface="Bevan"/>
              </a:rPr>
              <a:t>CONCLUSÃO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391" y="1009650"/>
            <a:ext cx="71641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459616" y="7196900"/>
            <a:ext cx="3889880" cy="4428705"/>
          </a:xfrm>
          <a:custGeom>
            <a:avLst/>
            <a:gdLst/>
            <a:ahLst/>
            <a:cxnLst/>
            <a:rect r="r" b="b" t="t" l="l"/>
            <a:pathLst>
              <a:path h="4428705" w="3889880">
                <a:moveTo>
                  <a:pt x="0" y="0"/>
                </a:moveTo>
                <a:lnTo>
                  <a:pt x="3889880" y="0"/>
                </a:lnTo>
                <a:lnTo>
                  <a:pt x="3889880" y="4428705"/>
                </a:lnTo>
                <a:lnTo>
                  <a:pt x="0" y="44287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6303455" y="-802880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6" action="ppaction://hlinksldjump"/>
          </p:cNvPr>
          <p:cNvSpPr/>
          <p:nvPr/>
        </p:nvSpPr>
        <p:spPr>
          <a:xfrm flipH="false" flipV="false" rot="0">
            <a:off x="-22174" y="-123772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19057" y="3991948"/>
            <a:ext cx="20333902" cy="2303104"/>
            <a:chOff x="0" y="0"/>
            <a:chExt cx="27111870" cy="3070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0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909831" y="4255998"/>
            <a:ext cx="1869553" cy="1988825"/>
          </a:xfrm>
          <a:custGeom>
            <a:avLst/>
            <a:gdLst/>
            <a:ahLst/>
            <a:cxnLst/>
            <a:rect r="r" b="b" t="t" l="l"/>
            <a:pathLst>
              <a:path h="1988825" w="1869553">
                <a:moveTo>
                  <a:pt x="0" y="0"/>
                </a:moveTo>
                <a:lnTo>
                  <a:pt x="1869553" y="0"/>
                </a:lnTo>
                <a:lnTo>
                  <a:pt x="1869553" y="1988825"/>
                </a:lnTo>
                <a:lnTo>
                  <a:pt x="0" y="1988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29" t="0" r="-929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327883" y="4042177"/>
            <a:ext cx="2169073" cy="2117558"/>
          </a:xfrm>
          <a:custGeom>
            <a:avLst/>
            <a:gdLst/>
            <a:ahLst/>
            <a:cxnLst/>
            <a:rect r="r" b="b" t="t" l="l"/>
            <a:pathLst>
              <a:path h="2117558" w="2169073">
                <a:moveTo>
                  <a:pt x="2169073" y="0"/>
                </a:moveTo>
                <a:lnTo>
                  <a:pt x="0" y="0"/>
                </a:lnTo>
                <a:lnTo>
                  <a:pt x="0" y="2117558"/>
                </a:lnTo>
                <a:lnTo>
                  <a:pt x="2169073" y="2117558"/>
                </a:lnTo>
                <a:lnTo>
                  <a:pt x="2169073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48157" y="4238160"/>
            <a:ext cx="802401" cy="862796"/>
          </a:xfrm>
          <a:custGeom>
            <a:avLst/>
            <a:gdLst/>
            <a:ahLst/>
            <a:cxnLst/>
            <a:rect r="r" b="b" t="t" l="l"/>
            <a:pathLst>
              <a:path h="862796" w="802401">
                <a:moveTo>
                  <a:pt x="0" y="0"/>
                </a:moveTo>
                <a:lnTo>
                  <a:pt x="802401" y="0"/>
                </a:lnTo>
                <a:lnTo>
                  <a:pt x="802401" y="862796"/>
                </a:lnTo>
                <a:lnTo>
                  <a:pt x="0" y="862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53103" y="4353225"/>
            <a:ext cx="9743098" cy="150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9275FB"/>
                </a:solidFill>
                <a:latin typeface="Bevan"/>
                <a:ea typeface="Bevan"/>
                <a:cs typeface="Bevan"/>
                <a:sym typeface="Bevan"/>
              </a:rPr>
              <a:t>DÚVIDAS ?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134045" y="-459980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6" action="ppaction://hlinksldjump"/>
          </p:cNvPr>
          <p:cNvSpPr/>
          <p:nvPr/>
        </p:nvSpPr>
        <p:spPr>
          <a:xfrm flipH="false" flipV="false" rot="0">
            <a:off x="-22174" y="-123772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60137" y="2422358"/>
            <a:ext cx="588373" cy="588373"/>
          </a:xfrm>
          <a:custGeom>
            <a:avLst/>
            <a:gdLst/>
            <a:ahLst/>
            <a:cxnLst/>
            <a:rect r="r" b="b" t="t" l="l"/>
            <a:pathLst>
              <a:path h="588373" w="588373">
                <a:moveTo>
                  <a:pt x="0" y="0"/>
                </a:moveTo>
                <a:lnTo>
                  <a:pt x="588373" y="0"/>
                </a:lnTo>
                <a:lnTo>
                  <a:pt x="588373" y="588373"/>
                </a:lnTo>
                <a:lnTo>
                  <a:pt x="0" y="588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1036" y="3113125"/>
            <a:ext cx="3133480" cy="3000307"/>
          </a:xfrm>
          <a:custGeom>
            <a:avLst/>
            <a:gdLst/>
            <a:ahLst/>
            <a:cxnLst/>
            <a:rect r="r" b="b" t="t" l="l"/>
            <a:pathLst>
              <a:path h="3000307" w="3133480">
                <a:moveTo>
                  <a:pt x="0" y="0"/>
                </a:moveTo>
                <a:lnTo>
                  <a:pt x="3133480" y="0"/>
                </a:lnTo>
                <a:lnTo>
                  <a:pt x="3133480" y="3000307"/>
                </a:lnTo>
                <a:lnTo>
                  <a:pt x="0" y="30003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17523" y="3113125"/>
            <a:ext cx="3338311" cy="3000307"/>
          </a:xfrm>
          <a:custGeom>
            <a:avLst/>
            <a:gdLst/>
            <a:ahLst/>
            <a:cxnLst/>
            <a:rect r="r" b="b" t="t" l="l"/>
            <a:pathLst>
              <a:path h="3000307" w="3338311">
                <a:moveTo>
                  <a:pt x="0" y="0"/>
                </a:moveTo>
                <a:lnTo>
                  <a:pt x="3338311" y="0"/>
                </a:lnTo>
                <a:lnTo>
                  <a:pt x="3338311" y="3000307"/>
                </a:lnTo>
                <a:lnTo>
                  <a:pt x="0" y="30003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3484" y="3113125"/>
            <a:ext cx="3390177" cy="3000307"/>
          </a:xfrm>
          <a:custGeom>
            <a:avLst/>
            <a:gdLst/>
            <a:ahLst/>
            <a:cxnLst/>
            <a:rect r="r" b="b" t="t" l="l"/>
            <a:pathLst>
              <a:path h="3000307" w="3390177">
                <a:moveTo>
                  <a:pt x="0" y="0"/>
                </a:moveTo>
                <a:lnTo>
                  <a:pt x="3390178" y="0"/>
                </a:lnTo>
                <a:lnTo>
                  <a:pt x="3390178" y="3000307"/>
                </a:lnTo>
                <a:lnTo>
                  <a:pt x="0" y="3000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8510" y="822158"/>
            <a:ext cx="731739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C4A55"/>
                </a:solidFill>
                <a:latin typeface="Bevan"/>
                <a:ea typeface="Bevan"/>
                <a:cs typeface="Bevan"/>
                <a:sym typeface="Bevan"/>
              </a:rPr>
              <a:t>REDES SOCIAIS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0916" y="2412833"/>
            <a:ext cx="4403542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5B84B0"/>
                </a:solidFill>
                <a:latin typeface="Bevan"/>
                <a:ea typeface="Bevan"/>
                <a:cs typeface="Bevan"/>
                <a:sym typeface="Bevan"/>
              </a:rPr>
              <a:t>Linkedin</a:t>
            </a:r>
          </a:p>
          <a:p>
            <a:pPr algn="l" marL="0" indent="0" lvl="0">
              <a:lnSpc>
                <a:spcPts val="4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60137" y="6215825"/>
            <a:ext cx="600126" cy="592453"/>
          </a:xfrm>
          <a:custGeom>
            <a:avLst/>
            <a:gdLst/>
            <a:ahLst/>
            <a:cxnLst/>
            <a:rect r="r" b="b" t="t" l="l"/>
            <a:pathLst>
              <a:path h="592453" w="600126">
                <a:moveTo>
                  <a:pt x="0" y="0"/>
                </a:moveTo>
                <a:lnTo>
                  <a:pt x="600126" y="0"/>
                </a:lnTo>
                <a:lnTo>
                  <a:pt x="600126" y="592453"/>
                </a:lnTo>
                <a:lnTo>
                  <a:pt x="0" y="59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7076" t="-38203" r="-37715" b="-3885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10526" y="7036743"/>
            <a:ext cx="1796093" cy="2184162"/>
          </a:xfrm>
          <a:custGeom>
            <a:avLst/>
            <a:gdLst/>
            <a:ahLst/>
            <a:cxnLst/>
            <a:rect r="r" b="b" t="t" l="l"/>
            <a:pathLst>
              <a:path h="2184162" w="1796093">
                <a:moveTo>
                  <a:pt x="0" y="0"/>
                </a:moveTo>
                <a:lnTo>
                  <a:pt x="1796094" y="0"/>
                </a:lnTo>
                <a:lnTo>
                  <a:pt x="1796094" y="2184162"/>
                </a:lnTo>
                <a:lnTo>
                  <a:pt x="0" y="21841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9302" t="-50395" r="-39507" b="-4307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67072" y="6994837"/>
            <a:ext cx="1881407" cy="2184162"/>
          </a:xfrm>
          <a:custGeom>
            <a:avLst/>
            <a:gdLst/>
            <a:ahLst/>
            <a:cxnLst/>
            <a:rect r="r" b="b" t="t" l="l"/>
            <a:pathLst>
              <a:path h="2184162" w="1881407">
                <a:moveTo>
                  <a:pt x="0" y="0"/>
                </a:moveTo>
                <a:lnTo>
                  <a:pt x="1881407" y="0"/>
                </a:lnTo>
                <a:lnTo>
                  <a:pt x="1881407" y="2184162"/>
                </a:lnTo>
                <a:lnTo>
                  <a:pt x="0" y="21841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6043" t="-60222" r="-33837" b="-5147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9989" y="6999349"/>
            <a:ext cx="2233378" cy="2258951"/>
          </a:xfrm>
          <a:custGeom>
            <a:avLst/>
            <a:gdLst/>
            <a:ahLst/>
            <a:cxnLst/>
            <a:rect r="r" b="b" t="t" l="l"/>
            <a:pathLst>
              <a:path h="2258951" w="2233378">
                <a:moveTo>
                  <a:pt x="0" y="0"/>
                </a:moveTo>
                <a:lnTo>
                  <a:pt x="2233378" y="0"/>
                </a:lnTo>
                <a:lnTo>
                  <a:pt x="2233378" y="2258951"/>
                </a:lnTo>
                <a:lnTo>
                  <a:pt x="0" y="22589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2981" t="-46813" r="-22215" b="-4207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74949" y="6202489"/>
            <a:ext cx="4403542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5B84B0"/>
                </a:solidFill>
                <a:latin typeface="Bevan"/>
                <a:ea typeface="Bevan"/>
                <a:cs typeface="Bevan"/>
                <a:sym typeface="Bevan"/>
              </a:rPr>
              <a:t>Instagram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6760592" y="3699849"/>
            <a:ext cx="0" cy="5176730"/>
          </a:xfrm>
          <a:prstGeom prst="line">
            <a:avLst/>
          </a:prstGeom>
          <a:ln cap="flat" w="57150">
            <a:solidFill>
              <a:srgbClr val="0B4D70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1698435" y="3699849"/>
            <a:ext cx="0" cy="5176730"/>
          </a:xfrm>
          <a:prstGeom prst="line">
            <a:avLst/>
          </a:prstGeom>
          <a:ln cap="flat" w="57150">
            <a:solidFill>
              <a:srgbClr val="0B4D70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2638" y="7817964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4982" y="3259359"/>
            <a:ext cx="5504318" cy="4623627"/>
          </a:xfrm>
          <a:custGeom>
            <a:avLst/>
            <a:gdLst/>
            <a:ahLst/>
            <a:cxnLst/>
            <a:rect r="r" b="b" t="t" l="l"/>
            <a:pathLst>
              <a:path h="4623627" w="5504318">
                <a:moveTo>
                  <a:pt x="0" y="0"/>
                </a:moveTo>
                <a:lnTo>
                  <a:pt x="5504318" y="0"/>
                </a:lnTo>
                <a:lnTo>
                  <a:pt x="5504318" y="4623627"/>
                </a:lnTo>
                <a:lnTo>
                  <a:pt x="0" y="4623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8" action="ppaction://hlinksldjump"/>
          </p:cNvPr>
          <p:cNvSpPr/>
          <p:nvPr/>
        </p:nvSpPr>
        <p:spPr>
          <a:xfrm flipH="false" flipV="false" rot="0">
            <a:off x="-62673" y="-241935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6" y="0"/>
                </a:lnTo>
                <a:lnTo>
                  <a:pt x="2182746" y="3270031"/>
                </a:lnTo>
                <a:lnTo>
                  <a:pt x="0" y="3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453289" y="-546797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5809" y="3050381"/>
            <a:ext cx="8570898" cy="260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Dificuldades ao se adaptar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Constantes mudanças: tecnologias, novas demandas e atender necessidades do cliente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precisam de mais eficiência 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dificuldade em integrá-las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falta de comunicação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809" y="6628221"/>
            <a:ext cx="8570898" cy="252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094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Implementar Scrum com os quadros Kanban </a:t>
            </a:r>
          </a:p>
          <a:p>
            <a:pPr algn="l" marL="496571" indent="-248285" lvl="1">
              <a:lnSpc>
                <a:spcPts val="4094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Ensinar o Usuário a utilizar as metodologias</a:t>
            </a:r>
          </a:p>
          <a:p>
            <a:pPr algn="l" marL="496571" indent="-248285" lvl="1">
              <a:lnSpc>
                <a:spcPts val="4094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Utilização do PDCA para conhecimento das equipes</a:t>
            </a:r>
          </a:p>
          <a:p>
            <a:pPr algn="l" marL="496571" indent="-248285" lvl="1">
              <a:lnSpc>
                <a:spcPts val="4094"/>
              </a:lnSpc>
              <a:buFont typeface="Arial"/>
              <a:buChar char="•"/>
            </a:pPr>
            <a:r>
              <a:rPr lang="en-US" sz="2300">
                <a:solidFill>
                  <a:srgbClr val="0B4D70"/>
                </a:solidFill>
                <a:latin typeface="Montserrat"/>
                <a:ea typeface="Montserrat"/>
                <a:cs typeface="Montserrat"/>
                <a:sym typeface="Montserrat"/>
              </a:rPr>
              <a:t>Organizar os Projetos com Documentos e Métricas</a:t>
            </a:r>
          </a:p>
          <a:p>
            <a:pPr algn="l">
              <a:lnSpc>
                <a:spcPts val="40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13683" y="6142446"/>
            <a:ext cx="85708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8F5AB9"/>
                </a:solidFill>
                <a:latin typeface="Bevan"/>
                <a:ea typeface="Bevan"/>
                <a:cs typeface="Bevan"/>
                <a:sym typeface="Bevan"/>
              </a:rPr>
              <a:t>OBJETIVOS: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6462" y="1667901"/>
            <a:ext cx="12327584" cy="62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4105">
                <a:solidFill>
                  <a:srgbClr val="9F76C0"/>
                </a:solidFill>
                <a:latin typeface="Bevan"/>
                <a:ea typeface="Bevan"/>
                <a:cs typeface="Bevan"/>
                <a:sym typeface="Bevan"/>
              </a:rPr>
              <a:t>INTRODUÇÃO, OBJETIVO E MOTIVAÇÃO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8" action="ppaction://hlinksldjump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417290" y="5477828"/>
            <a:ext cx="170498" cy="373380"/>
            <a:chOff x="0" y="0"/>
            <a:chExt cx="227330" cy="497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450" y="48260"/>
              <a:ext cx="134620" cy="398780"/>
            </a:xfrm>
            <a:custGeom>
              <a:avLst/>
              <a:gdLst/>
              <a:ahLst/>
              <a:cxnLst/>
              <a:rect r="r" b="b" t="t" l="l"/>
              <a:pathLst>
                <a:path h="398780" w="134620">
                  <a:moveTo>
                    <a:pt x="55880" y="17780"/>
                  </a:moveTo>
                  <a:cubicBezTo>
                    <a:pt x="91440" y="125730"/>
                    <a:pt x="93980" y="143510"/>
                    <a:pt x="92710" y="171450"/>
                  </a:cubicBezTo>
                  <a:cubicBezTo>
                    <a:pt x="91440" y="214630"/>
                    <a:pt x="67310" y="337820"/>
                    <a:pt x="64770" y="337820"/>
                  </a:cubicBezTo>
                  <a:cubicBezTo>
                    <a:pt x="62230" y="337820"/>
                    <a:pt x="85090" y="199390"/>
                    <a:pt x="82550" y="142240"/>
                  </a:cubicBezTo>
                  <a:cubicBezTo>
                    <a:pt x="81280" y="96520"/>
                    <a:pt x="54610" y="38100"/>
                    <a:pt x="63500" y="19050"/>
                  </a:cubicBezTo>
                  <a:cubicBezTo>
                    <a:pt x="67310" y="10160"/>
                    <a:pt x="76200" y="6350"/>
                    <a:pt x="83820" y="6350"/>
                  </a:cubicBezTo>
                  <a:cubicBezTo>
                    <a:pt x="91440" y="6350"/>
                    <a:pt x="106680" y="15240"/>
                    <a:pt x="109220" y="22860"/>
                  </a:cubicBezTo>
                  <a:cubicBezTo>
                    <a:pt x="111760" y="31750"/>
                    <a:pt x="100330" y="53340"/>
                    <a:pt x="92710" y="55880"/>
                  </a:cubicBezTo>
                  <a:cubicBezTo>
                    <a:pt x="83820" y="58420"/>
                    <a:pt x="63500" y="45720"/>
                    <a:pt x="60960" y="38100"/>
                  </a:cubicBezTo>
                  <a:cubicBezTo>
                    <a:pt x="58420" y="30480"/>
                    <a:pt x="66040" y="13970"/>
                    <a:pt x="72390" y="8890"/>
                  </a:cubicBezTo>
                  <a:cubicBezTo>
                    <a:pt x="80010" y="5080"/>
                    <a:pt x="95250" y="6350"/>
                    <a:pt x="102870" y="13970"/>
                  </a:cubicBezTo>
                  <a:cubicBezTo>
                    <a:pt x="119380" y="29210"/>
                    <a:pt x="127000" y="92710"/>
                    <a:pt x="130810" y="129540"/>
                  </a:cubicBezTo>
                  <a:cubicBezTo>
                    <a:pt x="134620" y="162560"/>
                    <a:pt x="133350" y="190500"/>
                    <a:pt x="130810" y="224790"/>
                  </a:cubicBezTo>
                  <a:cubicBezTo>
                    <a:pt x="127000" y="267970"/>
                    <a:pt x="128270" y="340360"/>
                    <a:pt x="107950" y="368300"/>
                  </a:cubicBezTo>
                  <a:cubicBezTo>
                    <a:pt x="95250" y="386080"/>
                    <a:pt x="67310" y="394970"/>
                    <a:pt x="52070" y="397510"/>
                  </a:cubicBezTo>
                  <a:cubicBezTo>
                    <a:pt x="41910" y="398780"/>
                    <a:pt x="34290" y="397510"/>
                    <a:pt x="26670" y="392430"/>
                  </a:cubicBezTo>
                  <a:cubicBezTo>
                    <a:pt x="20320" y="388620"/>
                    <a:pt x="13970" y="382270"/>
                    <a:pt x="11430" y="370840"/>
                  </a:cubicBezTo>
                  <a:cubicBezTo>
                    <a:pt x="2540" y="337820"/>
                    <a:pt x="44450" y="232410"/>
                    <a:pt x="41910" y="171450"/>
                  </a:cubicBezTo>
                  <a:cubicBezTo>
                    <a:pt x="39370" y="118110"/>
                    <a:pt x="0" y="49530"/>
                    <a:pt x="6350" y="24130"/>
                  </a:cubicBezTo>
                  <a:cubicBezTo>
                    <a:pt x="8890" y="11430"/>
                    <a:pt x="17780" y="3810"/>
                    <a:pt x="25400" y="2540"/>
                  </a:cubicBezTo>
                  <a:cubicBezTo>
                    <a:pt x="34290" y="0"/>
                    <a:pt x="55880" y="17780"/>
                    <a:pt x="55880" y="177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6514445" y="5415915"/>
            <a:ext cx="234315" cy="417195"/>
            <a:chOff x="0" y="0"/>
            <a:chExt cx="312420" cy="5562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6990"/>
              <a:ext cx="223520" cy="464820"/>
            </a:xfrm>
            <a:custGeom>
              <a:avLst/>
              <a:gdLst/>
              <a:ahLst/>
              <a:cxnLst/>
              <a:rect r="r" b="b" t="t" l="l"/>
              <a:pathLst>
                <a:path h="464820" w="223520">
                  <a:moveTo>
                    <a:pt x="60960" y="300990"/>
                  </a:moveTo>
                  <a:cubicBezTo>
                    <a:pt x="67310" y="417830"/>
                    <a:pt x="123190" y="402590"/>
                    <a:pt x="138430" y="391160"/>
                  </a:cubicBezTo>
                  <a:cubicBezTo>
                    <a:pt x="148590" y="384810"/>
                    <a:pt x="149860" y="379730"/>
                    <a:pt x="154940" y="367030"/>
                  </a:cubicBezTo>
                  <a:cubicBezTo>
                    <a:pt x="165100" y="332740"/>
                    <a:pt x="175260" y="226060"/>
                    <a:pt x="162560" y="168910"/>
                  </a:cubicBezTo>
                  <a:cubicBezTo>
                    <a:pt x="152400" y="118110"/>
                    <a:pt x="101600" y="64770"/>
                    <a:pt x="97790" y="36830"/>
                  </a:cubicBezTo>
                  <a:cubicBezTo>
                    <a:pt x="96520" y="22860"/>
                    <a:pt x="100330" y="11430"/>
                    <a:pt x="106680" y="6350"/>
                  </a:cubicBezTo>
                  <a:cubicBezTo>
                    <a:pt x="114300" y="1270"/>
                    <a:pt x="138430" y="5080"/>
                    <a:pt x="142240" y="12700"/>
                  </a:cubicBezTo>
                  <a:cubicBezTo>
                    <a:pt x="147320" y="19050"/>
                    <a:pt x="142240" y="44450"/>
                    <a:pt x="134620" y="48260"/>
                  </a:cubicBezTo>
                  <a:cubicBezTo>
                    <a:pt x="128270" y="53340"/>
                    <a:pt x="104140" y="45720"/>
                    <a:pt x="99060" y="38100"/>
                  </a:cubicBezTo>
                  <a:cubicBezTo>
                    <a:pt x="95250" y="31750"/>
                    <a:pt x="104140" y="7620"/>
                    <a:pt x="110490" y="3810"/>
                  </a:cubicBezTo>
                  <a:cubicBezTo>
                    <a:pt x="118110" y="0"/>
                    <a:pt x="130810" y="2540"/>
                    <a:pt x="140970" y="10160"/>
                  </a:cubicBezTo>
                  <a:cubicBezTo>
                    <a:pt x="165100" y="30480"/>
                    <a:pt x="201930" y="119380"/>
                    <a:pt x="213360" y="176530"/>
                  </a:cubicBezTo>
                  <a:cubicBezTo>
                    <a:pt x="223520" y="232410"/>
                    <a:pt x="215900" y="302260"/>
                    <a:pt x="208280" y="346710"/>
                  </a:cubicBezTo>
                  <a:cubicBezTo>
                    <a:pt x="203200" y="374650"/>
                    <a:pt x="198120" y="398780"/>
                    <a:pt x="184150" y="415290"/>
                  </a:cubicBezTo>
                  <a:cubicBezTo>
                    <a:pt x="173990" y="429260"/>
                    <a:pt x="161290" y="435610"/>
                    <a:pt x="142240" y="443230"/>
                  </a:cubicBezTo>
                  <a:cubicBezTo>
                    <a:pt x="113030" y="453390"/>
                    <a:pt x="48260" y="464820"/>
                    <a:pt x="25400" y="457200"/>
                  </a:cubicBezTo>
                  <a:cubicBezTo>
                    <a:pt x="15240" y="454660"/>
                    <a:pt x="10160" y="447040"/>
                    <a:pt x="6350" y="439420"/>
                  </a:cubicBezTo>
                  <a:cubicBezTo>
                    <a:pt x="2540" y="430530"/>
                    <a:pt x="2540" y="419100"/>
                    <a:pt x="2540" y="403860"/>
                  </a:cubicBezTo>
                  <a:cubicBezTo>
                    <a:pt x="2540" y="378460"/>
                    <a:pt x="0" y="320040"/>
                    <a:pt x="10160" y="299720"/>
                  </a:cubicBezTo>
                  <a:cubicBezTo>
                    <a:pt x="16510" y="288290"/>
                    <a:pt x="27940" y="278130"/>
                    <a:pt x="36830" y="278130"/>
                  </a:cubicBezTo>
                  <a:cubicBezTo>
                    <a:pt x="44450" y="278130"/>
                    <a:pt x="60960" y="300990"/>
                    <a:pt x="60960" y="3009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6532543" y="5480685"/>
            <a:ext cx="203835" cy="255270"/>
            <a:chOff x="0" y="0"/>
            <a:chExt cx="271780" cy="3403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260" y="49530"/>
              <a:ext cx="176530" cy="242570"/>
            </a:xfrm>
            <a:custGeom>
              <a:avLst/>
              <a:gdLst/>
              <a:ahLst/>
              <a:cxnLst/>
              <a:rect r="r" b="b" t="t" l="l"/>
              <a:pathLst>
                <a:path h="242570" w="176530">
                  <a:moveTo>
                    <a:pt x="22860" y="189230"/>
                  </a:moveTo>
                  <a:cubicBezTo>
                    <a:pt x="102870" y="167640"/>
                    <a:pt x="106680" y="161290"/>
                    <a:pt x="110490" y="151130"/>
                  </a:cubicBezTo>
                  <a:cubicBezTo>
                    <a:pt x="116840" y="137160"/>
                    <a:pt x="124460" y="111760"/>
                    <a:pt x="124460" y="91440"/>
                  </a:cubicBezTo>
                  <a:cubicBezTo>
                    <a:pt x="123190" y="68580"/>
                    <a:pt x="99060" y="34290"/>
                    <a:pt x="104140" y="20320"/>
                  </a:cubicBezTo>
                  <a:cubicBezTo>
                    <a:pt x="106680" y="10160"/>
                    <a:pt x="120650" y="0"/>
                    <a:pt x="128270" y="1270"/>
                  </a:cubicBezTo>
                  <a:cubicBezTo>
                    <a:pt x="137160" y="2540"/>
                    <a:pt x="152400" y="19050"/>
                    <a:pt x="153670" y="27940"/>
                  </a:cubicBezTo>
                  <a:cubicBezTo>
                    <a:pt x="154940" y="35560"/>
                    <a:pt x="147320" y="45720"/>
                    <a:pt x="140970" y="48260"/>
                  </a:cubicBezTo>
                  <a:cubicBezTo>
                    <a:pt x="133350" y="52070"/>
                    <a:pt x="116840" y="50800"/>
                    <a:pt x="110490" y="44450"/>
                  </a:cubicBezTo>
                  <a:cubicBezTo>
                    <a:pt x="105410" y="39370"/>
                    <a:pt x="102870" y="21590"/>
                    <a:pt x="105410" y="15240"/>
                  </a:cubicBezTo>
                  <a:cubicBezTo>
                    <a:pt x="109220" y="7620"/>
                    <a:pt x="119380" y="2540"/>
                    <a:pt x="125730" y="1270"/>
                  </a:cubicBezTo>
                  <a:cubicBezTo>
                    <a:pt x="130810" y="0"/>
                    <a:pt x="135890" y="1270"/>
                    <a:pt x="140970" y="5080"/>
                  </a:cubicBezTo>
                  <a:cubicBezTo>
                    <a:pt x="152400" y="12700"/>
                    <a:pt x="166370" y="41910"/>
                    <a:pt x="171450" y="60960"/>
                  </a:cubicBezTo>
                  <a:cubicBezTo>
                    <a:pt x="176530" y="81280"/>
                    <a:pt x="173990" y="102870"/>
                    <a:pt x="170180" y="123190"/>
                  </a:cubicBezTo>
                  <a:cubicBezTo>
                    <a:pt x="166370" y="143510"/>
                    <a:pt x="160020" y="166370"/>
                    <a:pt x="149860" y="182880"/>
                  </a:cubicBezTo>
                  <a:cubicBezTo>
                    <a:pt x="139700" y="198120"/>
                    <a:pt x="125730" y="209550"/>
                    <a:pt x="109220" y="218440"/>
                  </a:cubicBezTo>
                  <a:cubicBezTo>
                    <a:pt x="87630" y="229870"/>
                    <a:pt x="49530" y="242570"/>
                    <a:pt x="30480" y="240030"/>
                  </a:cubicBezTo>
                  <a:cubicBezTo>
                    <a:pt x="19050" y="237490"/>
                    <a:pt x="3810" y="229870"/>
                    <a:pt x="2540" y="222250"/>
                  </a:cubicBezTo>
                  <a:cubicBezTo>
                    <a:pt x="0" y="213360"/>
                    <a:pt x="22860" y="189230"/>
                    <a:pt x="22860" y="1892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6542068" y="5636895"/>
            <a:ext cx="126683" cy="156210"/>
            <a:chOff x="0" y="0"/>
            <a:chExt cx="168910" cy="2082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8260" y="49530"/>
              <a:ext cx="69850" cy="109220"/>
            </a:xfrm>
            <a:custGeom>
              <a:avLst/>
              <a:gdLst/>
              <a:ahLst/>
              <a:cxnLst/>
              <a:rect r="r" b="b" t="t" l="l"/>
              <a:pathLst>
                <a:path h="109220" w="69850">
                  <a:moveTo>
                    <a:pt x="50800" y="19050"/>
                  </a:moveTo>
                  <a:cubicBezTo>
                    <a:pt x="63500" y="102870"/>
                    <a:pt x="48260" y="109220"/>
                    <a:pt x="39370" y="107950"/>
                  </a:cubicBezTo>
                  <a:cubicBezTo>
                    <a:pt x="31750" y="106680"/>
                    <a:pt x="20320" y="92710"/>
                    <a:pt x="19050" y="85090"/>
                  </a:cubicBezTo>
                  <a:cubicBezTo>
                    <a:pt x="17780" y="76200"/>
                    <a:pt x="27940" y="62230"/>
                    <a:pt x="35560" y="58420"/>
                  </a:cubicBezTo>
                  <a:cubicBezTo>
                    <a:pt x="41910" y="55880"/>
                    <a:pt x="53340" y="57150"/>
                    <a:pt x="58420" y="62230"/>
                  </a:cubicBezTo>
                  <a:cubicBezTo>
                    <a:pt x="64770" y="67310"/>
                    <a:pt x="69850" y="83820"/>
                    <a:pt x="68580" y="91440"/>
                  </a:cubicBezTo>
                  <a:cubicBezTo>
                    <a:pt x="66040" y="97790"/>
                    <a:pt x="58420" y="105410"/>
                    <a:pt x="50800" y="106680"/>
                  </a:cubicBezTo>
                  <a:cubicBezTo>
                    <a:pt x="43180" y="107950"/>
                    <a:pt x="30480" y="102870"/>
                    <a:pt x="22860" y="95250"/>
                  </a:cubicBezTo>
                  <a:cubicBezTo>
                    <a:pt x="11430" y="83820"/>
                    <a:pt x="0" y="50800"/>
                    <a:pt x="2540" y="34290"/>
                  </a:cubicBezTo>
                  <a:cubicBezTo>
                    <a:pt x="3810" y="20320"/>
                    <a:pt x="13970" y="3810"/>
                    <a:pt x="22860" y="1270"/>
                  </a:cubicBezTo>
                  <a:cubicBezTo>
                    <a:pt x="30480" y="0"/>
                    <a:pt x="50800" y="19050"/>
                    <a:pt x="50800" y="190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6558260" y="5626418"/>
            <a:ext cx="126683" cy="163830"/>
            <a:chOff x="0" y="0"/>
            <a:chExt cx="168910" cy="2184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8260" y="49530"/>
              <a:ext cx="78740" cy="118110"/>
            </a:xfrm>
            <a:custGeom>
              <a:avLst/>
              <a:gdLst/>
              <a:ahLst/>
              <a:cxnLst/>
              <a:rect r="r" b="b" t="t" l="l"/>
              <a:pathLst>
                <a:path h="118110" w="78740">
                  <a:moveTo>
                    <a:pt x="53340" y="38100"/>
                  </a:moveTo>
                  <a:cubicBezTo>
                    <a:pt x="41910" y="93980"/>
                    <a:pt x="25400" y="93980"/>
                    <a:pt x="19050" y="90170"/>
                  </a:cubicBezTo>
                  <a:cubicBezTo>
                    <a:pt x="12700" y="87630"/>
                    <a:pt x="6350" y="80010"/>
                    <a:pt x="5080" y="71120"/>
                  </a:cubicBezTo>
                  <a:cubicBezTo>
                    <a:pt x="3810" y="55880"/>
                    <a:pt x="15240" y="16510"/>
                    <a:pt x="29210" y="7620"/>
                  </a:cubicBezTo>
                  <a:cubicBezTo>
                    <a:pt x="38100" y="1270"/>
                    <a:pt x="59690" y="2540"/>
                    <a:pt x="66040" y="11430"/>
                  </a:cubicBezTo>
                  <a:cubicBezTo>
                    <a:pt x="78740" y="24130"/>
                    <a:pt x="72390" y="93980"/>
                    <a:pt x="59690" y="107950"/>
                  </a:cubicBezTo>
                  <a:cubicBezTo>
                    <a:pt x="53340" y="115570"/>
                    <a:pt x="36830" y="118110"/>
                    <a:pt x="30480" y="114300"/>
                  </a:cubicBezTo>
                  <a:cubicBezTo>
                    <a:pt x="22860" y="110490"/>
                    <a:pt x="13970" y="95250"/>
                    <a:pt x="15240" y="87630"/>
                  </a:cubicBezTo>
                  <a:cubicBezTo>
                    <a:pt x="16510" y="78740"/>
                    <a:pt x="30480" y="67310"/>
                    <a:pt x="38100" y="66040"/>
                  </a:cubicBezTo>
                  <a:cubicBezTo>
                    <a:pt x="44450" y="64770"/>
                    <a:pt x="55880" y="69850"/>
                    <a:pt x="59690" y="74930"/>
                  </a:cubicBezTo>
                  <a:cubicBezTo>
                    <a:pt x="64770" y="81280"/>
                    <a:pt x="66040" y="99060"/>
                    <a:pt x="62230" y="105410"/>
                  </a:cubicBezTo>
                  <a:cubicBezTo>
                    <a:pt x="58420" y="111760"/>
                    <a:pt x="48260" y="116840"/>
                    <a:pt x="40640" y="116840"/>
                  </a:cubicBezTo>
                  <a:cubicBezTo>
                    <a:pt x="33020" y="115570"/>
                    <a:pt x="20320" y="107950"/>
                    <a:pt x="16510" y="97790"/>
                  </a:cubicBezTo>
                  <a:cubicBezTo>
                    <a:pt x="8890" y="81280"/>
                    <a:pt x="13970" y="34290"/>
                    <a:pt x="21590" y="17780"/>
                  </a:cubicBezTo>
                  <a:cubicBezTo>
                    <a:pt x="27940" y="8890"/>
                    <a:pt x="36830" y="1270"/>
                    <a:pt x="45720" y="1270"/>
                  </a:cubicBezTo>
                  <a:cubicBezTo>
                    <a:pt x="53340" y="0"/>
                    <a:pt x="66040" y="7620"/>
                    <a:pt x="69850" y="16510"/>
                  </a:cubicBezTo>
                  <a:cubicBezTo>
                    <a:pt x="74930" y="30480"/>
                    <a:pt x="55880" y="83820"/>
                    <a:pt x="41910" y="91440"/>
                  </a:cubicBezTo>
                  <a:cubicBezTo>
                    <a:pt x="33020" y="95250"/>
                    <a:pt x="16510" y="90170"/>
                    <a:pt x="10160" y="82550"/>
                  </a:cubicBezTo>
                  <a:cubicBezTo>
                    <a:pt x="2540" y="74930"/>
                    <a:pt x="0" y="54610"/>
                    <a:pt x="2540" y="43180"/>
                  </a:cubicBezTo>
                  <a:cubicBezTo>
                    <a:pt x="6350" y="31750"/>
                    <a:pt x="19050" y="15240"/>
                    <a:pt x="27940" y="15240"/>
                  </a:cubicBezTo>
                  <a:cubicBezTo>
                    <a:pt x="36830" y="15240"/>
                    <a:pt x="53340" y="38100"/>
                    <a:pt x="53340" y="381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6579215" y="5623560"/>
            <a:ext cx="114300" cy="173355"/>
            <a:chOff x="0" y="0"/>
            <a:chExt cx="152400" cy="231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3180" y="49530"/>
              <a:ext cx="59690" cy="132080"/>
            </a:xfrm>
            <a:custGeom>
              <a:avLst/>
              <a:gdLst/>
              <a:ahLst/>
              <a:cxnLst/>
              <a:rect r="r" b="b" t="t" l="l"/>
              <a:pathLst>
                <a:path h="132080" w="59690">
                  <a:moveTo>
                    <a:pt x="58420" y="25400"/>
                  </a:moveTo>
                  <a:cubicBezTo>
                    <a:pt x="50800" y="124460"/>
                    <a:pt x="38100" y="132080"/>
                    <a:pt x="30480" y="130810"/>
                  </a:cubicBezTo>
                  <a:cubicBezTo>
                    <a:pt x="21590" y="129540"/>
                    <a:pt x="8890" y="116840"/>
                    <a:pt x="7620" y="109220"/>
                  </a:cubicBezTo>
                  <a:cubicBezTo>
                    <a:pt x="7620" y="100330"/>
                    <a:pt x="21590" y="81280"/>
                    <a:pt x="30480" y="80010"/>
                  </a:cubicBezTo>
                  <a:cubicBezTo>
                    <a:pt x="39370" y="78740"/>
                    <a:pt x="57150" y="95250"/>
                    <a:pt x="58420" y="104140"/>
                  </a:cubicBezTo>
                  <a:cubicBezTo>
                    <a:pt x="59690" y="111760"/>
                    <a:pt x="48260" y="127000"/>
                    <a:pt x="40640" y="129540"/>
                  </a:cubicBezTo>
                  <a:cubicBezTo>
                    <a:pt x="33020" y="132080"/>
                    <a:pt x="17780" y="128270"/>
                    <a:pt x="11430" y="119380"/>
                  </a:cubicBezTo>
                  <a:cubicBezTo>
                    <a:pt x="0" y="102870"/>
                    <a:pt x="0" y="34290"/>
                    <a:pt x="10160" y="16510"/>
                  </a:cubicBezTo>
                  <a:cubicBezTo>
                    <a:pt x="15240" y="6350"/>
                    <a:pt x="26670" y="0"/>
                    <a:pt x="34290" y="1270"/>
                  </a:cubicBezTo>
                  <a:cubicBezTo>
                    <a:pt x="43180" y="2540"/>
                    <a:pt x="58420" y="25400"/>
                    <a:pt x="58420" y="254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6590645" y="5617845"/>
            <a:ext cx="120015" cy="165735"/>
            <a:chOff x="0" y="0"/>
            <a:chExt cx="160020" cy="2209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4450" y="46990"/>
              <a:ext cx="64770" cy="124460"/>
            </a:xfrm>
            <a:custGeom>
              <a:avLst/>
              <a:gdLst/>
              <a:ahLst/>
              <a:cxnLst/>
              <a:rect r="r" b="b" t="t" l="l"/>
              <a:pathLst>
                <a:path h="124460" w="64770">
                  <a:moveTo>
                    <a:pt x="64770" y="29210"/>
                  </a:moveTo>
                  <a:cubicBezTo>
                    <a:pt x="43180" y="123190"/>
                    <a:pt x="31750" y="124460"/>
                    <a:pt x="25400" y="121920"/>
                  </a:cubicBezTo>
                  <a:cubicBezTo>
                    <a:pt x="17780" y="119380"/>
                    <a:pt x="6350" y="106680"/>
                    <a:pt x="6350" y="97790"/>
                  </a:cubicBezTo>
                  <a:cubicBezTo>
                    <a:pt x="6350" y="90170"/>
                    <a:pt x="24130" y="72390"/>
                    <a:pt x="33020" y="72390"/>
                  </a:cubicBezTo>
                  <a:cubicBezTo>
                    <a:pt x="40640" y="72390"/>
                    <a:pt x="57150" y="91440"/>
                    <a:pt x="57150" y="100330"/>
                  </a:cubicBezTo>
                  <a:cubicBezTo>
                    <a:pt x="57150" y="107950"/>
                    <a:pt x="44450" y="120650"/>
                    <a:pt x="36830" y="123190"/>
                  </a:cubicBezTo>
                  <a:cubicBezTo>
                    <a:pt x="27940" y="124460"/>
                    <a:pt x="13970" y="118110"/>
                    <a:pt x="8890" y="109220"/>
                  </a:cubicBezTo>
                  <a:cubicBezTo>
                    <a:pt x="0" y="91440"/>
                    <a:pt x="8890" y="21590"/>
                    <a:pt x="21590" y="8890"/>
                  </a:cubicBezTo>
                  <a:cubicBezTo>
                    <a:pt x="29210" y="1270"/>
                    <a:pt x="43180" y="0"/>
                    <a:pt x="50800" y="3810"/>
                  </a:cubicBezTo>
                  <a:cubicBezTo>
                    <a:pt x="57150" y="7620"/>
                    <a:pt x="64770" y="29210"/>
                    <a:pt x="64770" y="292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6600170" y="5611178"/>
            <a:ext cx="129540" cy="180975"/>
            <a:chOff x="0" y="0"/>
            <a:chExt cx="172720" cy="2413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8260" y="46990"/>
              <a:ext cx="73660" cy="146050"/>
            </a:xfrm>
            <a:custGeom>
              <a:avLst/>
              <a:gdLst/>
              <a:ahLst/>
              <a:cxnLst/>
              <a:rect r="r" b="b" t="t" l="l"/>
              <a:pathLst>
                <a:path h="146050" w="73660">
                  <a:moveTo>
                    <a:pt x="73660" y="29210"/>
                  </a:moveTo>
                  <a:cubicBezTo>
                    <a:pt x="36830" y="144780"/>
                    <a:pt x="21590" y="144780"/>
                    <a:pt x="13970" y="140970"/>
                  </a:cubicBezTo>
                  <a:cubicBezTo>
                    <a:pt x="7620" y="137160"/>
                    <a:pt x="2540" y="120650"/>
                    <a:pt x="3810" y="111760"/>
                  </a:cubicBezTo>
                  <a:cubicBezTo>
                    <a:pt x="5080" y="105410"/>
                    <a:pt x="13970" y="97790"/>
                    <a:pt x="20320" y="95250"/>
                  </a:cubicBezTo>
                  <a:cubicBezTo>
                    <a:pt x="26670" y="92710"/>
                    <a:pt x="39370" y="93980"/>
                    <a:pt x="43180" y="99060"/>
                  </a:cubicBezTo>
                  <a:cubicBezTo>
                    <a:pt x="49530" y="105410"/>
                    <a:pt x="52070" y="129540"/>
                    <a:pt x="46990" y="135890"/>
                  </a:cubicBezTo>
                  <a:cubicBezTo>
                    <a:pt x="41910" y="142240"/>
                    <a:pt x="24130" y="146050"/>
                    <a:pt x="16510" y="142240"/>
                  </a:cubicBezTo>
                  <a:cubicBezTo>
                    <a:pt x="10160" y="138430"/>
                    <a:pt x="3810" y="127000"/>
                    <a:pt x="2540" y="114300"/>
                  </a:cubicBezTo>
                  <a:cubicBezTo>
                    <a:pt x="0" y="91440"/>
                    <a:pt x="12700" y="25400"/>
                    <a:pt x="27940" y="10160"/>
                  </a:cubicBezTo>
                  <a:cubicBezTo>
                    <a:pt x="36830" y="1270"/>
                    <a:pt x="53340" y="0"/>
                    <a:pt x="60960" y="3810"/>
                  </a:cubicBezTo>
                  <a:cubicBezTo>
                    <a:pt x="67310" y="6350"/>
                    <a:pt x="73660" y="29210"/>
                    <a:pt x="73660" y="292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6609695" y="5613082"/>
            <a:ext cx="127635" cy="173355"/>
            <a:chOff x="0" y="0"/>
            <a:chExt cx="170180" cy="231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4450" y="46990"/>
              <a:ext cx="74930" cy="133350"/>
            </a:xfrm>
            <a:custGeom>
              <a:avLst/>
              <a:gdLst/>
              <a:ahLst/>
              <a:cxnLst/>
              <a:rect r="r" b="b" t="t" l="l"/>
              <a:pathLst>
                <a:path h="133350" w="74930">
                  <a:moveTo>
                    <a:pt x="74930" y="29210"/>
                  </a:moveTo>
                  <a:cubicBezTo>
                    <a:pt x="44450" y="129540"/>
                    <a:pt x="30480" y="133350"/>
                    <a:pt x="22860" y="130810"/>
                  </a:cubicBezTo>
                  <a:cubicBezTo>
                    <a:pt x="15240" y="127000"/>
                    <a:pt x="5080" y="111760"/>
                    <a:pt x="6350" y="104140"/>
                  </a:cubicBezTo>
                  <a:cubicBezTo>
                    <a:pt x="7620" y="95250"/>
                    <a:pt x="26670" y="80010"/>
                    <a:pt x="35560" y="81280"/>
                  </a:cubicBezTo>
                  <a:cubicBezTo>
                    <a:pt x="44450" y="82550"/>
                    <a:pt x="57150" y="102870"/>
                    <a:pt x="57150" y="111760"/>
                  </a:cubicBezTo>
                  <a:cubicBezTo>
                    <a:pt x="55880" y="119380"/>
                    <a:pt x="41910" y="132080"/>
                    <a:pt x="33020" y="132080"/>
                  </a:cubicBezTo>
                  <a:cubicBezTo>
                    <a:pt x="25400" y="132080"/>
                    <a:pt x="11430" y="125730"/>
                    <a:pt x="7620" y="115570"/>
                  </a:cubicBezTo>
                  <a:cubicBezTo>
                    <a:pt x="0" y="96520"/>
                    <a:pt x="13970" y="25400"/>
                    <a:pt x="29210" y="10160"/>
                  </a:cubicBezTo>
                  <a:cubicBezTo>
                    <a:pt x="38100" y="1270"/>
                    <a:pt x="54610" y="0"/>
                    <a:pt x="62230" y="3810"/>
                  </a:cubicBezTo>
                  <a:cubicBezTo>
                    <a:pt x="69850" y="6350"/>
                    <a:pt x="74930" y="29210"/>
                    <a:pt x="74930" y="292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6598265" y="5621655"/>
            <a:ext cx="138112" cy="157162"/>
            <a:chOff x="0" y="0"/>
            <a:chExt cx="184150" cy="209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9530" y="45720"/>
              <a:ext cx="83820" cy="114300"/>
            </a:xfrm>
            <a:custGeom>
              <a:avLst/>
              <a:gdLst/>
              <a:ahLst/>
              <a:cxnLst/>
              <a:rect r="r" b="b" t="t" l="l"/>
              <a:pathLst>
                <a:path h="114300" w="83820">
                  <a:moveTo>
                    <a:pt x="82550" y="39370"/>
                  </a:moveTo>
                  <a:cubicBezTo>
                    <a:pt x="26670" y="114300"/>
                    <a:pt x="16510" y="111760"/>
                    <a:pt x="11430" y="106680"/>
                  </a:cubicBezTo>
                  <a:cubicBezTo>
                    <a:pt x="5080" y="101600"/>
                    <a:pt x="0" y="85090"/>
                    <a:pt x="2540" y="77470"/>
                  </a:cubicBezTo>
                  <a:cubicBezTo>
                    <a:pt x="6350" y="69850"/>
                    <a:pt x="29210" y="59690"/>
                    <a:pt x="36830" y="63500"/>
                  </a:cubicBezTo>
                  <a:cubicBezTo>
                    <a:pt x="44450" y="66040"/>
                    <a:pt x="52070" y="90170"/>
                    <a:pt x="49530" y="97790"/>
                  </a:cubicBezTo>
                  <a:cubicBezTo>
                    <a:pt x="45720" y="105410"/>
                    <a:pt x="29210" y="113030"/>
                    <a:pt x="21590" y="111760"/>
                  </a:cubicBezTo>
                  <a:cubicBezTo>
                    <a:pt x="13970" y="109220"/>
                    <a:pt x="2540" y="99060"/>
                    <a:pt x="1270" y="87630"/>
                  </a:cubicBezTo>
                  <a:cubicBezTo>
                    <a:pt x="0" y="69850"/>
                    <a:pt x="33020" y="12700"/>
                    <a:pt x="49530" y="5080"/>
                  </a:cubicBezTo>
                  <a:cubicBezTo>
                    <a:pt x="58420" y="0"/>
                    <a:pt x="72390" y="5080"/>
                    <a:pt x="77470" y="10160"/>
                  </a:cubicBezTo>
                  <a:cubicBezTo>
                    <a:pt x="83820" y="16510"/>
                    <a:pt x="82550" y="39370"/>
                    <a:pt x="82550" y="393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6537305" y="5494972"/>
            <a:ext cx="152400" cy="172402"/>
            <a:chOff x="0" y="0"/>
            <a:chExt cx="203200" cy="2298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9530" y="50800"/>
              <a:ext cx="109220" cy="129540"/>
            </a:xfrm>
            <a:custGeom>
              <a:avLst/>
              <a:gdLst/>
              <a:ahLst/>
              <a:cxnLst/>
              <a:rect r="r" b="b" t="t" l="l"/>
              <a:pathLst>
                <a:path h="129540" w="109220">
                  <a:moveTo>
                    <a:pt x="33020" y="0"/>
                  </a:moveTo>
                  <a:cubicBezTo>
                    <a:pt x="80010" y="21590"/>
                    <a:pt x="93980" y="43180"/>
                    <a:pt x="95250" y="59690"/>
                  </a:cubicBezTo>
                  <a:cubicBezTo>
                    <a:pt x="96520" y="77470"/>
                    <a:pt x="88900" y="104140"/>
                    <a:pt x="78740" y="114300"/>
                  </a:cubicBezTo>
                  <a:cubicBezTo>
                    <a:pt x="69850" y="121920"/>
                    <a:pt x="52070" y="125730"/>
                    <a:pt x="44450" y="123190"/>
                  </a:cubicBezTo>
                  <a:cubicBezTo>
                    <a:pt x="38100" y="120650"/>
                    <a:pt x="31750" y="109220"/>
                    <a:pt x="31750" y="102870"/>
                  </a:cubicBezTo>
                  <a:cubicBezTo>
                    <a:pt x="33020" y="95250"/>
                    <a:pt x="46990" y="77470"/>
                    <a:pt x="48260" y="78740"/>
                  </a:cubicBezTo>
                  <a:cubicBezTo>
                    <a:pt x="48260" y="78740"/>
                    <a:pt x="36830" y="111760"/>
                    <a:pt x="34290" y="110490"/>
                  </a:cubicBezTo>
                  <a:cubicBezTo>
                    <a:pt x="30480" y="110490"/>
                    <a:pt x="30480" y="31750"/>
                    <a:pt x="43180" y="17780"/>
                  </a:cubicBezTo>
                  <a:cubicBezTo>
                    <a:pt x="49530" y="10160"/>
                    <a:pt x="62230" y="8890"/>
                    <a:pt x="71120" y="11430"/>
                  </a:cubicBezTo>
                  <a:cubicBezTo>
                    <a:pt x="81280" y="15240"/>
                    <a:pt x="95250" y="30480"/>
                    <a:pt x="100330" y="44450"/>
                  </a:cubicBezTo>
                  <a:cubicBezTo>
                    <a:pt x="106680" y="58420"/>
                    <a:pt x="109220" y="81280"/>
                    <a:pt x="102870" y="95250"/>
                  </a:cubicBezTo>
                  <a:cubicBezTo>
                    <a:pt x="95250" y="110490"/>
                    <a:pt x="68580" y="128270"/>
                    <a:pt x="57150" y="128270"/>
                  </a:cubicBezTo>
                  <a:cubicBezTo>
                    <a:pt x="48260" y="127000"/>
                    <a:pt x="38100" y="114300"/>
                    <a:pt x="36830" y="106680"/>
                  </a:cubicBezTo>
                  <a:cubicBezTo>
                    <a:pt x="35560" y="99060"/>
                    <a:pt x="40640" y="87630"/>
                    <a:pt x="46990" y="82550"/>
                  </a:cubicBezTo>
                  <a:cubicBezTo>
                    <a:pt x="52070" y="78740"/>
                    <a:pt x="63500" y="76200"/>
                    <a:pt x="69850" y="78740"/>
                  </a:cubicBezTo>
                  <a:cubicBezTo>
                    <a:pt x="77470" y="81280"/>
                    <a:pt x="85090" y="88900"/>
                    <a:pt x="86360" y="96520"/>
                  </a:cubicBezTo>
                  <a:cubicBezTo>
                    <a:pt x="88900" y="102870"/>
                    <a:pt x="86360" y="114300"/>
                    <a:pt x="81280" y="119380"/>
                  </a:cubicBezTo>
                  <a:cubicBezTo>
                    <a:pt x="76200" y="124460"/>
                    <a:pt x="59690" y="129540"/>
                    <a:pt x="52070" y="125730"/>
                  </a:cubicBezTo>
                  <a:cubicBezTo>
                    <a:pt x="44450" y="123190"/>
                    <a:pt x="36830" y="106680"/>
                    <a:pt x="36830" y="99060"/>
                  </a:cubicBezTo>
                  <a:cubicBezTo>
                    <a:pt x="38100" y="91440"/>
                    <a:pt x="45720" y="82550"/>
                    <a:pt x="52070" y="80010"/>
                  </a:cubicBezTo>
                  <a:cubicBezTo>
                    <a:pt x="58420" y="77470"/>
                    <a:pt x="69850" y="77470"/>
                    <a:pt x="74930" y="81280"/>
                  </a:cubicBezTo>
                  <a:cubicBezTo>
                    <a:pt x="81280" y="85090"/>
                    <a:pt x="88900" y="101600"/>
                    <a:pt x="86360" y="109220"/>
                  </a:cubicBezTo>
                  <a:cubicBezTo>
                    <a:pt x="85090" y="116840"/>
                    <a:pt x="76200" y="125730"/>
                    <a:pt x="68580" y="127000"/>
                  </a:cubicBezTo>
                  <a:cubicBezTo>
                    <a:pt x="60960" y="129540"/>
                    <a:pt x="46990" y="124460"/>
                    <a:pt x="41910" y="118110"/>
                  </a:cubicBezTo>
                  <a:cubicBezTo>
                    <a:pt x="36830" y="113030"/>
                    <a:pt x="35560" y="101600"/>
                    <a:pt x="38100" y="93980"/>
                  </a:cubicBezTo>
                  <a:cubicBezTo>
                    <a:pt x="40640" y="87630"/>
                    <a:pt x="53340" y="85090"/>
                    <a:pt x="54610" y="77470"/>
                  </a:cubicBezTo>
                  <a:cubicBezTo>
                    <a:pt x="57150" y="66040"/>
                    <a:pt x="33020" y="40640"/>
                    <a:pt x="36830" y="29210"/>
                  </a:cubicBezTo>
                  <a:cubicBezTo>
                    <a:pt x="39370" y="19050"/>
                    <a:pt x="55880" y="8890"/>
                    <a:pt x="64770" y="10160"/>
                  </a:cubicBezTo>
                  <a:cubicBezTo>
                    <a:pt x="73660" y="10160"/>
                    <a:pt x="85090" y="21590"/>
                    <a:pt x="90170" y="31750"/>
                  </a:cubicBezTo>
                  <a:cubicBezTo>
                    <a:pt x="95250" y="40640"/>
                    <a:pt x="96520" y="53340"/>
                    <a:pt x="93980" y="67310"/>
                  </a:cubicBezTo>
                  <a:cubicBezTo>
                    <a:pt x="91440" y="83820"/>
                    <a:pt x="78740" y="118110"/>
                    <a:pt x="67310" y="124460"/>
                  </a:cubicBezTo>
                  <a:cubicBezTo>
                    <a:pt x="60960" y="129540"/>
                    <a:pt x="49530" y="127000"/>
                    <a:pt x="44450" y="123190"/>
                  </a:cubicBezTo>
                  <a:cubicBezTo>
                    <a:pt x="38100" y="118110"/>
                    <a:pt x="31750" y="104140"/>
                    <a:pt x="33020" y="96520"/>
                  </a:cubicBezTo>
                  <a:cubicBezTo>
                    <a:pt x="34290" y="90170"/>
                    <a:pt x="48260" y="86360"/>
                    <a:pt x="48260" y="78740"/>
                  </a:cubicBezTo>
                  <a:cubicBezTo>
                    <a:pt x="46990" y="64770"/>
                    <a:pt x="3810" y="41910"/>
                    <a:pt x="1270" y="26670"/>
                  </a:cubicBezTo>
                  <a:cubicBezTo>
                    <a:pt x="0" y="19050"/>
                    <a:pt x="5080" y="10160"/>
                    <a:pt x="10160" y="5080"/>
                  </a:cubicBezTo>
                  <a:cubicBezTo>
                    <a:pt x="15240" y="0"/>
                    <a:pt x="33020" y="0"/>
                    <a:pt x="33020" y="0"/>
                  </a:cubicBezTo>
                </a:path>
              </a:pathLst>
            </a:custGeom>
            <a:solidFill>
              <a:srgbClr val="E1989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6540162" y="5494972"/>
            <a:ext cx="164783" cy="188595"/>
            <a:chOff x="0" y="0"/>
            <a:chExt cx="219710" cy="25146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6990" y="45720"/>
              <a:ext cx="124460" cy="154940"/>
            </a:xfrm>
            <a:custGeom>
              <a:avLst/>
              <a:gdLst/>
              <a:ahLst/>
              <a:cxnLst/>
              <a:rect r="r" b="b" t="t" l="l"/>
              <a:pathLst>
                <a:path h="154940" w="124460">
                  <a:moveTo>
                    <a:pt x="30480" y="6350"/>
                  </a:moveTo>
                  <a:cubicBezTo>
                    <a:pt x="90170" y="35560"/>
                    <a:pt x="102870" y="55880"/>
                    <a:pt x="106680" y="73660"/>
                  </a:cubicBezTo>
                  <a:cubicBezTo>
                    <a:pt x="110490" y="91440"/>
                    <a:pt x="107950" y="115570"/>
                    <a:pt x="100330" y="129540"/>
                  </a:cubicBezTo>
                  <a:cubicBezTo>
                    <a:pt x="93980" y="140970"/>
                    <a:pt x="80010" y="154940"/>
                    <a:pt x="71120" y="154940"/>
                  </a:cubicBezTo>
                  <a:cubicBezTo>
                    <a:pt x="62230" y="153670"/>
                    <a:pt x="49530" y="142240"/>
                    <a:pt x="46990" y="132080"/>
                  </a:cubicBezTo>
                  <a:cubicBezTo>
                    <a:pt x="43180" y="119380"/>
                    <a:pt x="60960" y="101600"/>
                    <a:pt x="62230" y="83820"/>
                  </a:cubicBezTo>
                  <a:cubicBezTo>
                    <a:pt x="63500" y="63500"/>
                    <a:pt x="39370" y="25400"/>
                    <a:pt x="46990" y="13970"/>
                  </a:cubicBezTo>
                  <a:cubicBezTo>
                    <a:pt x="52070" y="5080"/>
                    <a:pt x="72390" y="1270"/>
                    <a:pt x="83820" y="5080"/>
                  </a:cubicBezTo>
                  <a:cubicBezTo>
                    <a:pt x="99060" y="11430"/>
                    <a:pt x="116840" y="44450"/>
                    <a:pt x="121920" y="60960"/>
                  </a:cubicBezTo>
                  <a:cubicBezTo>
                    <a:pt x="124460" y="72390"/>
                    <a:pt x="124460" y="82550"/>
                    <a:pt x="120650" y="92710"/>
                  </a:cubicBezTo>
                  <a:cubicBezTo>
                    <a:pt x="115570" y="107950"/>
                    <a:pt x="101600" y="133350"/>
                    <a:pt x="88900" y="140970"/>
                  </a:cubicBezTo>
                  <a:cubicBezTo>
                    <a:pt x="80010" y="147320"/>
                    <a:pt x="66040" y="148590"/>
                    <a:pt x="58420" y="144780"/>
                  </a:cubicBezTo>
                  <a:cubicBezTo>
                    <a:pt x="52070" y="142240"/>
                    <a:pt x="45720" y="132080"/>
                    <a:pt x="45720" y="125730"/>
                  </a:cubicBezTo>
                  <a:cubicBezTo>
                    <a:pt x="45720" y="116840"/>
                    <a:pt x="54610" y="102870"/>
                    <a:pt x="62230" y="99060"/>
                  </a:cubicBezTo>
                  <a:cubicBezTo>
                    <a:pt x="68580" y="96520"/>
                    <a:pt x="80010" y="97790"/>
                    <a:pt x="86360" y="102870"/>
                  </a:cubicBezTo>
                  <a:cubicBezTo>
                    <a:pt x="91440" y="106680"/>
                    <a:pt x="97790" y="116840"/>
                    <a:pt x="96520" y="123190"/>
                  </a:cubicBezTo>
                  <a:cubicBezTo>
                    <a:pt x="95250" y="132080"/>
                    <a:pt x="85090" y="146050"/>
                    <a:pt x="77470" y="147320"/>
                  </a:cubicBezTo>
                  <a:cubicBezTo>
                    <a:pt x="69850" y="149860"/>
                    <a:pt x="53340" y="142240"/>
                    <a:pt x="49530" y="135890"/>
                  </a:cubicBezTo>
                  <a:cubicBezTo>
                    <a:pt x="44450" y="129540"/>
                    <a:pt x="45720" y="119380"/>
                    <a:pt x="48260" y="111760"/>
                  </a:cubicBezTo>
                  <a:cubicBezTo>
                    <a:pt x="50800" y="102870"/>
                    <a:pt x="68580" y="95250"/>
                    <a:pt x="69850" y="83820"/>
                  </a:cubicBezTo>
                  <a:cubicBezTo>
                    <a:pt x="73660" y="66040"/>
                    <a:pt x="39370" y="25400"/>
                    <a:pt x="46990" y="13970"/>
                  </a:cubicBezTo>
                  <a:cubicBezTo>
                    <a:pt x="52070" y="5080"/>
                    <a:pt x="73660" y="0"/>
                    <a:pt x="83820" y="5080"/>
                  </a:cubicBezTo>
                  <a:cubicBezTo>
                    <a:pt x="97790" y="11430"/>
                    <a:pt x="111760" y="43180"/>
                    <a:pt x="114300" y="66040"/>
                  </a:cubicBezTo>
                  <a:cubicBezTo>
                    <a:pt x="116840" y="90170"/>
                    <a:pt x="105410" y="130810"/>
                    <a:pt x="92710" y="143510"/>
                  </a:cubicBezTo>
                  <a:cubicBezTo>
                    <a:pt x="83820" y="151130"/>
                    <a:pt x="67310" y="154940"/>
                    <a:pt x="59690" y="151130"/>
                  </a:cubicBezTo>
                  <a:cubicBezTo>
                    <a:pt x="53340" y="148590"/>
                    <a:pt x="48260" y="139700"/>
                    <a:pt x="46990" y="132080"/>
                  </a:cubicBezTo>
                  <a:cubicBezTo>
                    <a:pt x="44450" y="118110"/>
                    <a:pt x="63500" y="93980"/>
                    <a:pt x="57150" y="78740"/>
                  </a:cubicBezTo>
                  <a:cubicBezTo>
                    <a:pt x="50800" y="62230"/>
                    <a:pt x="7620" y="50800"/>
                    <a:pt x="3810" y="38100"/>
                  </a:cubicBezTo>
                  <a:cubicBezTo>
                    <a:pt x="0" y="30480"/>
                    <a:pt x="3810" y="20320"/>
                    <a:pt x="8890" y="15240"/>
                  </a:cubicBezTo>
                  <a:cubicBezTo>
                    <a:pt x="12700" y="10160"/>
                    <a:pt x="30480" y="6350"/>
                    <a:pt x="30480" y="6350"/>
                  </a:cubicBezTo>
                </a:path>
              </a:pathLst>
            </a:custGeom>
            <a:solidFill>
              <a:srgbClr val="E1989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6560165" y="5524500"/>
            <a:ext cx="139065" cy="162878"/>
            <a:chOff x="0" y="0"/>
            <a:chExt cx="185420" cy="2171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8260" y="49530"/>
              <a:ext cx="91440" cy="116840"/>
            </a:xfrm>
            <a:custGeom>
              <a:avLst/>
              <a:gdLst/>
              <a:ahLst/>
              <a:cxnLst/>
              <a:rect r="r" b="b" t="t" l="l"/>
              <a:pathLst>
                <a:path h="116840" w="91440">
                  <a:moveTo>
                    <a:pt x="16510" y="68580"/>
                  </a:moveTo>
                  <a:cubicBezTo>
                    <a:pt x="38100" y="54610"/>
                    <a:pt x="34290" y="17780"/>
                    <a:pt x="43180" y="8890"/>
                  </a:cubicBezTo>
                  <a:cubicBezTo>
                    <a:pt x="48260" y="2540"/>
                    <a:pt x="58420" y="0"/>
                    <a:pt x="64770" y="1270"/>
                  </a:cubicBezTo>
                  <a:cubicBezTo>
                    <a:pt x="72390" y="2540"/>
                    <a:pt x="81280" y="10160"/>
                    <a:pt x="83820" y="16510"/>
                  </a:cubicBezTo>
                  <a:cubicBezTo>
                    <a:pt x="87630" y="22860"/>
                    <a:pt x="86360" y="34290"/>
                    <a:pt x="82550" y="40640"/>
                  </a:cubicBezTo>
                  <a:cubicBezTo>
                    <a:pt x="78740" y="45720"/>
                    <a:pt x="68580" y="52070"/>
                    <a:pt x="62230" y="52070"/>
                  </a:cubicBezTo>
                  <a:cubicBezTo>
                    <a:pt x="54610" y="52070"/>
                    <a:pt x="44450" y="46990"/>
                    <a:pt x="40640" y="41910"/>
                  </a:cubicBezTo>
                  <a:cubicBezTo>
                    <a:pt x="36830" y="35560"/>
                    <a:pt x="34290" y="24130"/>
                    <a:pt x="36830" y="17780"/>
                  </a:cubicBezTo>
                  <a:cubicBezTo>
                    <a:pt x="40640" y="11430"/>
                    <a:pt x="54610" y="1270"/>
                    <a:pt x="62230" y="1270"/>
                  </a:cubicBezTo>
                  <a:cubicBezTo>
                    <a:pt x="71120" y="1270"/>
                    <a:pt x="82550" y="11430"/>
                    <a:pt x="86360" y="21590"/>
                  </a:cubicBezTo>
                  <a:cubicBezTo>
                    <a:pt x="91440" y="36830"/>
                    <a:pt x="86360" y="74930"/>
                    <a:pt x="76200" y="91440"/>
                  </a:cubicBezTo>
                  <a:cubicBezTo>
                    <a:pt x="67310" y="104140"/>
                    <a:pt x="48260" y="114300"/>
                    <a:pt x="34290" y="116840"/>
                  </a:cubicBezTo>
                  <a:cubicBezTo>
                    <a:pt x="24130" y="116840"/>
                    <a:pt x="6350" y="111760"/>
                    <a:pt x="2540" y="105410"/>
                  </a:cubicBezTo>
                  <a:cubicBezTo>
                    <a:pt x="0" y="96520"/>
                    <a:pt x="16510" y="68580"/>
                    <a:pt x="16510" y="68580"/>
                  </a:cubicBezTo>
                </a:path>
              </a:pathLst>
            </a:custGeom>
            <a:solidFill>
              <a:srgbClr val="E1989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6489680" y="5571172"/>
            <a:ext cx="177165" cy="174308"/>
            <a:chOff x="0" y="0"/>
            <a:chExt cx="236220" cy="23241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9530" y="49530"/>
              <a:ext cx="135890" cy="135890"/>
            </a:xfrm>
            <a:custGeom>
              <a:avLst/>
              <a:gdLst/>
              <a:ahLst/>
              <a:cxnLst/>
              <a:rect r="r" b="b" t="t" l="l"/>
              <a:pathLst>
                <a:path h="135890" w="135890">
                  <a:moveTo>
                    <a:pt x="135890" y="48260"/>
                  </a:moveTo>
                  <a:cubicBezTo>
                    <a:pt x="118110" y="121920"/>
                    <a:pt x="109220" y="128270"/>
                    <a:pt x="97790" y="130810"/>
                  </a:cubicBezTo>
                  <a:cubicBezTo>
                    <a:pt x="82550" y="135890"/>
                    <a:pt x="49530" y="134620"/>
                    <a:pt x="34290" y="127000"/>
                  </a:cubicBezTo>
                  <a:cubicBezTo>
                    <a:pt x="22860" y="123190"/>
                    <a:pt x="16510" y="113030"/>
                    <a:pt x="11430" y="104140"/>
                  </a:cubicBezTo>
                  <a:cubicBezTo>
                    <a:pt x="5080" y="95250"/>
                    <a:pt x="0" y="85090"/>
                    <a:pt x="1270" y="72390"/>
                  </a:cubicBezTo>
                  <a:cubicBezTo>
                    <a:pt x="2540" y="55880"/>
                    <a:pt x="15240" y="26670"/>
                    <a:pt x="27940" y="13970"/>
                  </a:cubicBezTo>
                  <a:cubicBezTo>
                    <a:pt x="35560" y="6350"/>
                    <a:pt x="45720" y="1270"/>
                    <a:pt x="57150" y="1270"/>
                  </a:cubicBezTo>
                  <a:cubicBezTo>
                    <a:pt x="73660" y="0"/>
                    <a:pt x="118110" y="20320"/>
                    <a:pt x="118110" y="20320"/>
                  </a:cubicBezTo>
                </a:path>
              </a:pathLst>
            </a:custGeom>
            <a:solidFill>
              <a:srgbClr val="7B5EA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6490632" y="5563553"/>
            <a:ext cx="185738" cy="187642"/>
            <a:chOff x="0" y="0"/>
            <a:chExt cx="247650" cy="25019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6990" y="49530"/>
              <a:ext cx="151130" cy="151130"/>
            </a:xfrm>
            <a:custGeom>
              <a:avLst/>
              <a:gdLst/>
              <a:ahLst/>
              <a:cxnLst/>
              <a:rect r="r" b="b" t="t" l="l"/>
              <a:pathLst>
                <a:path h="151130" w="151130">
                  <a:moveTo>
                    <a:pt x="148590" y="76200"/>
                  </a:moveTo>
                  <a:cubicBezTo>
                    <a:pt x="100330" y="147320"/>
                    <a:pt x="67310" y="151130"/>
                    <a:pt x="49530" y="143510"/>
                  </a:cubicBezTo>
                  <a:cubicBezTo>
                    <a:pt x="30480" y="137160"/>
                    <a:pt x="8890" y="111760"/>
                    <a:pt x="5080" y="91440"/>
                  </a:cubicBezTo>
                  <a:cubicBezTo>
                    <a:pt x="0" y="72390"/>
                    <a:pt x="8890" y="40640"/>
                    <a:pt x="22860" y="25400"/>
                  </a:cubicBezTo>
                  <a:cubicBezTo>
                    <a:pt x="36830" y="11430"/>
                    <a:pt x="68580" y="1270"/>
                    <a:pt x="87630" y="3810"/>
                  </a:cubicBezTo>
                  <a:cubicBezTo>
                    <a:pt x="107950" y="7620"/>
                    <a:pt x="134620" y="26670"/>
                    <a:pt x="142240" y="45720"/>
                  </a:cubicBezTo>
                  <a:cubicBezTo>
                    <a:pt x="151130" y="63500"/>
                    <a:pt x="148590" y="96520"/>
                    <a:pt x="138430" y="114300"/>
                  </a:cubicBezTo>
                  <a:cubicBezTo>
                    <a:pt x="128270" y="130810"/>
                    <a:pt x="99060" y="146050"/>
                    <a:pt x="80010" y="148590"/>
                  </a:cubicBezTo>
                  <a:cubicBezTo>
                    <a:pt x="64770" y="151130"/>
                    <a:pt x="46990" y="146050"/>
                    <a:pt x="35560" y="137160"/>
                  </a:cubicBezTo>
                  <a:cubicBezTo>
                    <a:pt x="20320" y="124460"/>
                    <a:pt x="3810" y="96520"/>
                    <a:pt x="3810" y="76200"/>
                  </a:cubicBezTo>
                  <a:cubicBezTo>
                    <a:pt x="2540" y="55880"/>
                    <a:pt x="17780" y="27940"/>
                    <a:pt x="33020" y="15240"/>
                  </a:cubicBezTo>
                  <a:cubicBezTo>
                    <a:pt x="45720" y="3810"/>
                    <a:pt x="66040" y="0"/>
                    <a:pt x="82550" y="1270"/>
                  </a:cubicBezTo>
                  <a:cubicBezTo>
                    <a:pt x="99060" y="2540"/>
                    <a:pt x="118110" y="11430"/>
                    <a:pt x="129540" y="22860"/>
                  </a:cubicBezTo>
                  <a:cubicBezTo>
                    <a:pt x="139700" y="35560"/>
                    <a:pt x="148590" y="71120"/>
                    <a:pt x="148590" y="71120"/>
                  </a:cubicBezTo>
                </a:path>
              </a:pathLst>
            </a:custGeom>
            <a:solidFill>
              <a:srgbClr val="7B5EA8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587659" y="8172450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8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155136" y="4326198"/>
            <a:ext cx="9001083" cy="234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3"/>
              </a:lnSpc>
            </a:pPr>
            <a:r>
              <a:rPr lang="en-US" sz="3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Metodologias Ágeis são práticas voltadas para o desenvolvimento ágil de projetos, priorizando entregas rápidas, colaboração contínua e adaptação a mudanças.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57451" y="1682779"/>
            <a:ext cx="1050503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9F56A9"/>
                </a:solidFill>
                <a:latin typeface="Bevan"/>
                <a:ea typeface="Bevan"/>
                <a:cs typeface="Bevan"/>
                <a:sym typeface="Bevan"/>
              </a:rPr>
              <a:t>METODOLOGIAS ÁGEIS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8" action="ppaction://hlinksldjump"/>
              </a:rPr>
              <a:t>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75809" y="3473812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2951" y="4873260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345515" y="2839158"/>
            <a:ext cx="11596969" cy="6371308"/>
            <a:chOff x="0" y="0"/>
            <a:chExt cx="15462625" cy="84950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62625" cy="8495078"/>
            </a:xfrm>
            <a:custGeom>
              <a:avLst/>
              <a:gdLst/>
              <a:ahLst/>
              <a:cxnLst/>
              <a:rect r="r" b="b" t="t" l="l"/>
              <a:pathLst>
                <a:path h="8495078" w="15462625">
                  <a:moveTo>
                    <a:pt x="0" y="0"/>
                  </a:moveTo>
                  <a:lnTo>
                    <a:pt x="15462625" y="0"/>
                  </a:lnTo>
                  <a:lnTo>
                    <a:pt x="15462625" y="8495078"/>
                  </a:lnTo>
                  <a:lnTo>
                    <a:pt x="0" y="84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397" t="-2101" r="-4115" b="-1099"/>
              </a:stretch>
            </a:blipFill>
            <a:ln w="95250" cap="sq">
              <a:solidFill>
                <a:srgbClr val="7B5EA8"/>
              </a:solidFill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146710" y="285432"/>
              <a:ext cx="4352548" cy="986320"/>
              <a:chOff x="0" y="0"/>
              <a:chExt cx="2863850" cy="6489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9530" y="20320"/>
                <a:ext cx="2766060" cy="579120"/>
              </a:xfrm>
              <a:custGeom>
                <a:avLst/>
                <a:gdLst/>
                <a:ahLst/>
                <a:cxnLst/>
                <a:rect r="r" b="b" t="t" l="l"/>
                <a:pathLst>
                  <a:path h="579120" w="2766060">
                    <a:moveTo>
                      <a:pt x="2542540" y="491490"/>
                    </a:moveTo>
                    <a:cubicBezTo>
                      <a:pt x="561340" y="525780"/>
                      <a:pt x="346710" y="579120"/>
                      <a:pt x="246380" y="577850"/>
                    </a:cubicBezTo>
                    <a:cubicBezTo>
                      <a:pt x="208280" y="576580"/>
                      <a:pt x="193040" y="572770"/>
                      <a:pt x="167640" y="565150"/>
                    </a:cubicBezTo>
                    <a:cubicBezTo>
                      <a:pt x="143510" y="556260"/>
                      <a:pt x="118110" y="543560"/>
                      <a:pt x="97790" y="527050"/>
                    </a:cubicBezTo>
                    <a:cubicBezTo>
                      <a:pt x="76200" y="511810"/>
                      <a:pt x="57150" y="491490"/>
                      <a:pt x="43180" y="469900"/>
                    </a:cubicBezTo>
                    <a:cubicBezTo>
                      <a:pt x="27940" y="448310"/>
                      <a:pt x="16510" y="422910"/>
                      <a:pt x="8890" y="397510"/>
                    </a:cubicBezTo>
                    <a:cubicBezTo>
                      <a:pt x="2540" y="372110"/>
                      <a:pt x="0" y="344170"/>
                      <a:pt x="1270" y="317500"/>
                    </a:cubicBezTo>
                    <a:cubicBezTo>
                      <a:pt x="2540" y="292100"/>
                      <a:pt x="7620" y="264160"/>
                      <a:pt x="17780" y="240030"/>
                    </a:cubicBezTo>
                    <a:cubicBezTo>
                      <a:pt x="27940" y="215900"/>
                      <a:pt x="41910" y="191770"/>
                      <a:pt x="58420" y="172720"/>
                    </a:cubicBezTo>
                    <a:cubicBezTo>
                      <a:pt x="76200" y="152400"/>
                      <a:pt x="97790" y="134620"/>
                      <a:pt x="119380" y="120650"/>
                    </a:cubicBezTo>
                    <a:cubicBezTo>
                      <a:pt x="142240" y="106680"/>
                      <a:pt x="167640" y="96520"/>
                      <a:pt x="193040" y="91440"/>
                    </a:cubicBezTo>
                    <a:cubicBezTo>
                      <a:pt x="219710" y="85090"/>
                      <a:pt x="246380" y="83820"/>
                      <a:pt x="273050" y="86360"/>
                    </a:cubicBezTo>
                    <a:cubicBezTo>
                      <a:pt x="298450" y="90170"/>
                      <a:pt x="326390" y="97790"/>
                      <a:pt x="349250" y="107950"/>
                    </a:cubicBezTo>
                    <a:cubicBezTo>
                      <a:pt x="373380" y="119380"/>
                      <a:pt x="396240" y="134620"/>
                      <a:pt x="415290" y="152400"/>
                    </a:cubicBezTo>
                    <a:cubicBezTo>
                      <a:pt x="434340" y="171450"/>
                      <a:pt x="450850" y="193040"/>
                      <a:pt x="463550" y="215900"/>
                    </a:cubicBezTo>
                    <a:cubicBezTo>
                      <a:pt x="476250" y="240030"/>
                      <a:pt x="485140" y="265430"/>
                      <a:pt x="488950" y="292100"/>
                    </a:cubicBezTo>
                    <a:cubicBezTo>
                      <a:pt x="492760" y="317500"/>
                      <a:pt x="492760" y="345440"/>
                      <a:pt x="488950" y="370840"/>
                    </a:cubicBezTo>
                    <a:cubicBezTo>
                      <a:pt x="485140" y="397510"/>
                      <a:pt x="476250" y="424180"/>
                      <a:pt x="463550" y="447040"/>
                    </a:cubicBezTo>
                    <a:cubicBezTo>
                      <a:pt x="450850" y="469900"/>
                      <a:pt x="434340" y="491490"/>
                      <a:pt x="415290" y="510540"/>
                    </a:cubicBezTo>
                    <a:cubicBezTo>
                      <a:pt x="396240" y="528320"/>
                      <a:pt x="373380" y="543560"/>
                      <a:pt x="349250" y="554990"/>
                    </a:cubicBezTo>
                    <a:cubicBezTo>
                      <a:pt x="326390" y="565150"/>
                      <a:pt x="298450" y="572770"/>
                      <a:pt x="273050" y="576580"/>
                    </a:cubicBezTo>
                    <a:cubicBezTo>
                      <a:pt x="246380" y="579120"/>
                      <a:pt x="218440" y="577850"/>
                      <a:pt x="193040" y="571500"/>
                    </a:cubicBezTo>
                    <a:cubicBezTo>
                      <a:pt x="167640" y="566420"/>
                      <a:pt x="142240" y="556260"/>
                      <a:pt x="119380" y="542290"/>
                    </a:cubicBezTo>
                    <a:cubicBezTo>
                      <a:pt x="96520" y="528320"/>
                      <a:pt x="76200" y="510540"/>
                      <a:pt x="58420" y="490220"/>
                    </a:cubicBezTo>
                    <a:cubicBezTo>
                      <a:pt x="41910" y="471170"/>
                      <a:pt x="27940" y="447040"/>
                      <a:pt x="17780" y="422910"/>
                    </a:cubicBezTo>
                    <a:cubicBezTo>
                      <a:pt x="7620" y="397510"/>
                      <a:pt x="2540" y="370840"/>
                      <a:pt x="1270" y="344170"/>
                    </a:cubicBezTo>
                    <a:cubicBezTo>
                      <a:pt x="0" y="318770"/>
                      <a:pt x="2540" y="290830"/>
                      <a:pt x="8890" y="265430"/>
                    </a:cubicBezTo>
                    <a:cubicBezTo>
                      <a:pt x="16510" y="240030"/>
                      <a:pt x="27940" y="214630"/>
                      <a:pt x="43180" y="193040"/>
                    </a:cubicBezTo>
                    <a:cubicBezTo>
                      <a:pt x="57150" y="171450"/>
                      <a:pt x="72390" y="153670"/>
                      <a:pt x="97790" y="135890"/>
                    </a:cubicBezTo>
                    <a:cubicBezTo>
                      <a:pt x="135890" y="109220"/>
                      <a:pt x="187960" y="86360"/>
                      <a:pt x="259080" y="68580"/>
                    </a:cubicBezTo>
                    <a:cubicBezTo>
                      <a:pt x="384810" y="39370"/>
                      <a:pt x="565150" y="36830"/>
                      <a:pt x="796290" y="30480"/>
                    </a:cubicBezTo>
                    <a:cubicBezTo>
                      <a:pt x="1220470" y="17780"/>
                      <a:pt x="2374900" y="0"/>
                      <a:pt x="2595880" y="55880"/>
                    </a:cubicBezTo>
                    <a:cubicBezTo>
                      <a:pt x="2649220" y="69850"/>
                      <a:pt x="2667000" y="87630"/>
                      <a:pt x="2688590" y="105410"/>
                    </a:cubicBezTo>
                    <a:cubicBezTo>
                      <a:pt x="2705100" y="118110"/>
                      <a:pt x="2713990" y="127000"/>
                      <a:pt x="2724150" y="144780"/>
                    </a:cubicBezTo>
                    <a:cubicBezTo>
                      <a:pt x="2739390" y="170180"/>
                      <a:pt x="2757170" y="215900"/>
                      <a:pt x="2762250" y="243840"/>
                    </a:cubicBezTo>
                    <a:cubicBezTo>
                      <a:pt x="2766060" y="264160"/>
                      <a:pt x="2766060" y="276860"/>
                      <a:pt x="2762250" y="297180"/>
                    </a:cubicBezTo>
                    <a:cubicBezTo>
                      <a:pt x="2757170" y="325120"/>
                      <a:pt x="2739390" y="372110"/>
                      <a:pt x="2724150" y="396240"/>
                    </a:cubicBezTo>
                    <a:cubicBezTo>
                      <a:pt x="2713990" y="414020"/>
                      <a:pt x="2705100" y="422910"/>
                      <a:pt x="2688590" y="435610"/>
                    </a:cubicBezTo>
                    <a:cubicBezTo>
                      <a:pt x="2667000" y="453390"/>
                      <a:pt x="2622550" y="476250"/>
                      <a:pt x="2595880" y="485140"/>
                    </a:cubicBezTo>
                    <a:cubicBezTo>
                      <a:pt x="2575560" y="491490"/>
                      <a:pt x="2542540" y="491490"/>
                      <a:pt x="2542540" y="49149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90220" y="412332"/>
              <a:ext cx="5062478" cy="78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42"/>
                </a:lnSpc>
              </a:pPr>
              <a:r>
                <a:rPr lang="en-US" sz="3458">
                  <a:solidFill>
                    <a:srgbClr val="8F5AB9"/>
                  </a:solidFill>
                  <a:latin typeface="Lovelo"/>
                  <a:ea typeface="Lovelo"/>
                  <a:cs typeface="Lovelo"/>
                  <a:sym typeface="Lovelo"/>
                </a:rPr>
                <a:t>PROCESSO SCRUM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95939" y="1028700"/>
            <a:ext cx="32961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9F56A9"/>
                </a:solidFill>
                <a:latin typeface="Bevan"/>
                <a:ea typeface="Bevan"/>
                <a:cs typeface="Bevan"/>
                <a:sym typeface="Bevan"/>
              </a:rPr>
              <a:t>SCRUM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156219" y="7826967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hlinkClick r:id="rId11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11" action="ppaction://hlinksldjump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2951" y="4873260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96785" y="7502525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hlinkClick r:id="rId10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145419" y="1028700"/>
            <a:ext cx="399716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9F56A9"/>
                </a:solidFill>
                <a:latin typeface="Bevan"/>
                <a:ea typeface="Bevan"/>
                <a:cs typeface="Bevan"/>
                <a:sym typeface="Bevan"/>
              </a:rPr>
              <a:t>KANBAN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10" action="ppaction://hlinksldjump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349565" y="2839158"/>
            <a:ext cx="11588869" cy="6371308"/>
            <a:chOff x="0" y="0"/>
            <a:chExt cx="15451826" cy="84950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51826" cy="8495078"/>
            </a:xfrm>
            <a:custGeom>
              <a:avLst/>
              <a:gdLst/>
              <a:ahLst/>
              <a:cxnLst/>
              <a:rect r="r" b="b" t="t" l="l"/>
              <a:pathLst>
                <a:path h="8495078" w="15451826">
                  <a:moveTo>
                    <a:pt x="0" y="0"/>
                  </a:moveTo>
                  <a:lnTo>
                    <a:pt x="15451826" y="0"/>
                  </a:lnTo>
                  <a:lnTo>
                    <a:pt x="15451826" y="8495078"/>
                  </a:lnTo>
                  <a:lnTo>
                    <a:pt x="0" y="84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545" r="-1015" b="-4185"/>
              </a:stretch>
            </a:blipFill>
            <a:ln w="95250" cap="sq">
              <a:solidFill>
                <a:srgbClr val="7B5EA8"/>
              </a:solidFill>
              <a:prstDash val="solid"/>
              <a:miter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331151" y="1049981"/>
              <a:ext cx="4905290" cy="942159"/>
              <a:chOff x="0" y="0"/>
              <a:chExt cx="968946" cy="18610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68946" cy="186106"/>
              </a:xfrm>
              <a:custGeom>
                <a:avLst/>
                <a:gdLst/>
                <a:ahLst/>
                <a:cxnLst/>
                <a:rect r="r" b="b" t="t" l="l"/>
                <a:pathLst>
                  <a:path h="186106" w="968946">
                    <a:moveTo>
                      <a:pt x="0" y="0"/>
                    </a:moveTo>
                    <a:lnTo>
                      <a:pt x="968946" y="0"/>
                    </a:lnTo>
                    <a:lnTo>
                      <a:pt x="968946" y="186106"/>
                    </a:lnTo>
                    <a:lnTo>
                      <a:pt x="0" y="186106"/>
                    </a:lnTo>
                    <a:close/>
                  </a:path>
                </a:pathLst>
              </a:custGeom>
              <a:solidFill>
                <a:srgbClr val="8568A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968946" cy="224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Bevan"/>
                    <a:ea typeface="Bevan"/>
                    <a:cs typeface="Bevan"/>
                    <a:sym typeface="Bevan"/>
                  </a:rPr>
                  <a:t>A Fazer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362747" y="1049981"/>
              <a:ext cx="4766420" cy="942159"/>
              <a:chOff x="0" y="0"/>
              <a:chExt cx="941515" cy="18610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1515" cy="186106"/>
              </a:xfrm>
              <a:custGeom>
                <a:avLst/>
                <a:gdLst/>
                <a:ahLst/>
                <a:cxnLst/>
                <a:rect r="r" b="b" t="t" l="l"/>
                <a:pathLst>
                  <a:path h="186106" w="941515">
                    <a:moveTo>
                      <a:pt x="0" y="0"/>
                    </a:moveTo>
                    <a:lnTo>
                      <a:pt x="941515" y="0"/>
                    </a:lnTo>
                    <a:lnTo>
                      <a:pt x="941515" y="186106"/>
                    </a:lnTo>
                    <a:lnTo>
                      <a:pt x="0" y="186106"/>
                    </a:lnTo>
                    <a:close/>
                  </a:path>
                </a:pathLst>
              </a:custGeom>
              <a:solidFill>
                <a:srgbClr val="8568A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941515" cy="224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Bevan"/>
                    <a:ea typeface="Bevan"/>
                    <a:cs typeface="Bevan"/>
                    <a:sym typeface="Bevan"/>
                  </a:rPr>
                  <a:t>Fazendo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256167" y="1049981"/>
              <a:ext cx="4798467" cy="942159"/>
              <a:chOff x="0" y="0"/>
              <a:chExt cx="947845" cy="18610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47845" cy="186106"/>
              </a:xfrm>
              <a:custGeom>
                <a:avLst/>
                <a:gdLst/>
                <a:ahLst/>
                <a:cxnLst/>
                <a:rect r="r" b="b" t="t" l="l"/>
                <a:pathLst>
                  <a:path h="186106" w="947845">
                    <a:moveTo>
                      <a:pt x="0" y="0"/>
                    </a:moveTo>
                    <a:lnTo>
                      <a:pt x="947845" y="0"/>
                    </a:lnTo>
                    <a:lnTo>
                      <a:pt x="947845" y="186106"/>
                    </a:lnTo>
                    <a:lnTo>
                      <a:pt x="0" y="186106"/>
                    </a:lnTo>
                    <a:close/>
                  </a:path>
                </a:pathLst>
              </a:custGeom>
              <a:solidFill>
                <a:srgbClr val="8568A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47845" cy="224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Bevan"/>
                    <a:ea typeface="Bevan"/>
                    <a:cs typeface="Bevan"/>
                    <a:sym typeface="Bevan"/>
                  </a:rPr>
                  <a:t>Concluido</a:t>
                </a: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2951" y="4873260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145419" y="1028700"/>
            <a:ext cx="399716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9F56A9"/>
                </a:solidFill>
                <a:latin typeface="Bevan"/>
                <a:ea typeface="Bevan"/>
                <a:cs typeface="Bevan"/>
                <a:sym typeface="Bevan"/>
              </a:rPr>
              <a:t>LEAN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95568" y="7599331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173855" y="3341370"/>
            <a:ext cx="836295" cy="185738"/>
            <a:chOff x="0" y="0"/>
            <a:chExt cx="1115060" cy="247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17780"/>
              <a:ext cx="1018540" cy="195580"/>
            </a:xfrm>
            <a:custGeom>
              <a:avLst/>
              <a:gdLst/>
              <a:ahLst/>
              <a:cxnLst/>
              <a:rect r="r" b="b" t="t" l="l"/>
              <a:pathLst>
                <a:path h="195580" w="1018540">
                  <a:moveTo>
                    <a:pt x="378460" y="72390"/>
                  </a:moveTo>
                  <a:cubicBezTo>
                    <a:pt x="471170" y="41910"/>
                    <a:pt x="511810" y="41910"/>
                    <a:pt x="568960" y="39370"/>
                  </a:cubicBezTo>
                  <a:cubicBezTo>
                    <a:pt x="673100" y="34290"/>
                    <a:pt x="994410" y="11430"/>
                    <a:pt x="1016000" y="33020"/>
                  </a:cubicBezTo>
                  <a:cubicBezTo>
                    <a:pt x="1018540" y="35560"/>
                    <a:pt x="1018540" y="41910"/>
                    <a:pt x="1016000" y="44450"/>
                  </a:cubicBezTo>
                  <a:cubicBezTo>
                    <a:pt x="1004570" y="57150"/>
                    <a:pt x="939800" y="53340"/>
                    <a:pt x="871220" y="55880"/>
                  </a:cubicBezTo>
                  <a:cubicBezTo>
                    <a:pt x="704850" y="63500"/>
                    <a:pt x="48260" y="92710"/>
                    <a:pt x="7620" y="64770"/>
                  </a:cubicBezTo>
                  <a:cubicBezTo>
                    <a:pt x="2540" y="60960"/>
                    <a:pt x="0" y="55880"/>
                    <a:pt x="2540" y="53340"/>
                  </a:cubicBezTo>
                  <a:cubicBezTo>
                    <a:pt x="16510" y="35560"/>
                    <a:pt x="318770" y="73660"/>
                    <a:pt x="463550" y="92710"/>
                  </a:cubicBezTo>
                  <a:cubicBezTo>
                    <a:pt x="595630" y="107950"/>
                    <a:pt x="826770" y="127000"/>
                    <a:pt x="838200" y="154940"/>
                  </a:cubicBezTo>
                  <a:cubicBezTo>
                    <a:pt x="842010" y="161290"/>
                    <a:pt x="834390" y="171450"/>
                    <a:pt x="822960" y="177800"/>
                  </a:cubicBezTo>
                  <a:cubicBezTo>
                    <a:pt x="788670" y="195580"/>
                    <a:pt x="562610" y="185420"/>
                    <a:pt x="544830" y="168910"/>
                  </a:cubicBezTo>
                  <a:cubicBezTo>
                    <a:pt x="541020" y="166370"/>
                    <a:pt x="539750" y="160020"/>
                    <a:pt x="542290" y="157480"/>
                  </a:cubicBezTo>
                  <a:cubicBezTo>
                    <a:pt x="546100" y="152400"/>
                    <a:pt x="563880" y="154940"/>
                    <a:pt x="579120" y="154940"/>
                  </a:cubicBezTo>
                  <a:cubicBezTo>
                    <a:pt x="601980" y="153670"/>
                    <a:pt x="657860" y="146050"/>
                    <a:pt x="665480" y="153670"/>
                  </a:cubicBezTo>
                  <a:cubicBezTo>
                    <a:pt x="668020" y="156210"/>
                    <a:pt x="664210" y="166370"/>
                    <a:pt x="665480" y="166370"/>
                  </a:cubicBezTo>
                  <a:cubicBezTo>
                    <a:pt x="665480" y="166370"/>
                    <a:pt x="666750" y="153670"/>
                    <a:pt x="666750" y="153670"/>
                  </a:cubicBezTo>
                  <a:cubicBezTo>
                    <a:pt x="666750" y="153670"/>
                    <a:pt x="670560" y="162560"/>
                    <a:pt x="668020" y="166370"/>
                  </a:cubicBezTo>
                  <a:cubicBezTo>
                    <a:pt x="657860" y="176530"/>
                    <a:pt x="553720" y="179070"/>
                    <a:pt x="544830" y="168910"/>
                  </a:cubicBezTo>
                  <a:cubicBezTo>
                    <a:pt x="541020" y="166370"/>
                    <a:pt x="542290" y="160020"/>
                    <a:pt x="546100" y="156210"/>
                  </a:cubicBezTo>
                  <a:cubicBezTo>
                    <a:pt x="558800" y="146050"/>
                    <a:pt x="659130" y="168910"/>
                    <a:pt x="707390" y="170180"/>
                  </a:cubicBezTo>
                  <a:cubicBezTo>
                    <a:pt x="748030" y="171450"/>
                    <a:pt x="795020" y="172720"/>
                    <a:pt x="816610" y="166370"/>
                  </a:cubicBezTo>
                  <a:cubicBezTo>
                    <a:pt x="828040" y="163830"/>
                    <a:pt x="835660" y="152400"/>
                    <a:pt x="838200" y="154940"/>
                  </a:cubicBezTo>
                  <a:cubicBezTo>
                    <a:pt x="839470" y="154940"/>
                    <a:pt x="840740" y="163830"/>
                    <a:pt x="835660" y="166370"/>
                  </a:cubicBezTo>
                  <a:cubicBezTo>
                    <a:pt x="814070" y="182880"/>
                    <a:pt x="593090" y="121920"/>
                    <a:pt x="462280" y="104140"/>
                  </a:cubicBezTo>
                  <a:cubicBezTo>
                    <a:pt x="318770" y="86360"/>
                    <a:pt x="35560" y="86360"/>
                    <a:pt x="7620" y="64770"/>
                  </a:cubicBezTo>
                  <a:cubicBezTo>
                    <a:pt x="2540" y="60960"/>
                    <a:pt x="0" y="57150"/>
                    <a:pt x="2540" y="53340"/>
                  </a:cubicBezTo>
                  <a:cubicBezTo>
                    <a:pt x="24130" y="21590"/>
                    <a:pt x="985520" y="0"/>
                    <a:pt x="1016000" y="33020"/>
                  </a:cubicBezTo>
                  <a:cubicBezTo>
                    <a:pt x="1018540" y="35560"/>
                    <a:pt x="1018540" y="41910"/>
                    <a:pt x="1013460" y="44450"/>
                  </a:cubicBezTo>
                  <a:cubicBezTo>
                    <a:pt x="990600" y="66040"/>
                    <a:pt x="673100" y="46990"/>
                    <a:pt x="570230" y="52070"/>
                  </a:cubicBezTo>
                  <a:cubicBezTo>
                    <a:pt x="514350" y="54610"/>
                    <a:pt x="476250" y="53340"/>
                    <a:pt x="441960" y="60960"/>
                  </a:cubicBezTo>
                  <a:cubicBezTo>
                    <a:pt x="417830" y="67310"/>
                    <a:pt x="389890" y="88900"/>
                    <a:pt x="382270" y="85090"/>
                  </a:cubicBezTo>
                  <a:cubicBezTo>
                    <a:pt x="378460" y="83820"/>
                    <a:pt x="378460" y="72390"/>
                    <a:pt x="378460" y="72390"/>
                  </a:cubicBezTo>
                </a:path>
              </a:pathLst>
            </a:custGeom>
            <a:solidFill>
              <a:srgbClr val="C7EFF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3349565" y="2839158"/>
            <a:ext cx="11588869" cy="6371308"/>
            <a:chOff x="0" y="0"/>
            <a:chExt cx="15451826" cy="84950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51826" cy="8495078"/>
            </a:xfrm>
            <a:custGeom>
              <a:avLst/>
              <a:gdLst/>
              <a:ahLst/>
              <a:cxnLst/>
              <a:rect r="r" b="b" t="t" l="l"/>
              <a:pathLst>
                <a:path h="8495078" w="15451826">
                  <a:moveTo>
                    <a:pt x="0" y="0"/>
                  </a:moveTo>
                  <a:lnTo>
                    <a:pt x="15451826" y="0"/>
                  </a:lnTo>
                  <a:lnTo>
                    <a:pt x="15451826" y="8495078"/>
                  </a:lnTo>
                  <a:lnTo>
                    <a:pt x="0" y="84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13" r="0" b="-2564"/>
              </a:stretch>
            </a:blipFill>
            <a:ln w="95250" cap="sq">
              <a:solidFill>
                <a:srgbClr val="7B5EA8"/>
              </a:solidFill>
              <a:prstDash val="solid"/>
              <a:miter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475483" y="249246"/>
              <a:ext cx="6093460" cy="1681480"/>
              <a:chOff x="0" y="0"/>
              <a:chExt cx="6093460" cy="16814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50800" y="44450"/>
                <a:ext cx="6022340" cy="1596390"/>
              </a:xfrm>
              <a:custGeom>
                <a:avLst/>
                <a:gdLst/>
                <a:ahLst/>
                <a:cxnLst/>
                <a:rect r="r" b="b" t="t" l="l"/>
                <a:pathLst>
                  <a:path h="1596390" w="6022340">
                    <a:moveTo>
                      <a:pt x="0" y="1262380"/>
                    </a:moveTo>
                    <a:cubicBezTo>
                      <a:pt x="49530" y="829310"/>
                      <a:pt x="93980" y="661670"/>
                      <a:pt x="154940" y="543560"/>
                    </a:cubicBezTo>
                    <a:cubicBezTo>
                      <a:pt x="208280" y="440690"/>
                      <a:pt x="273050" y="336550"/>
                      <a:pt x="356870" y="278130"/>
                    </a:cubicBezTo>
                    <a:cubicBezTo>
                      <a:pt x="436880" y="223520"/>
                      <a:pt x="562610" y="185420"/>
                      <a:pt x="638810" y="193040"/>
                    </a:cubicBezTo>
                    <a:cubicBezTo>
                      <a:pt x="693420" y="199390"/>
                      <a:pt x="754380" y="264160"/>
                      <a:pt x="775970" y="270510"/>
                    </a:cubicBezTo>
                    <a:cubicBezTo>
                      <a:pt x="782320" y="271780"/>
                      <a:pt x="782320" y="269240"/>
                      <a:pt x="789940" y="270510"/>
                    </a:cubicBezTo>
                    <a:cubicBezTo>
                      <a:pt x="817880" y="271780"/>
                      <a:pt x="970280" y="289560"/>
                      <a:pt x="1004570" y="294640"/>
                    </a:cubicBezTo>
                    <a:cubicBezTo>
                      <a:pt x="1016000" y="295910"/>
                      <a:pt x="1019810" y="299720"/>
                      <a:pt x="1027430" y="298450"/>
                    </a:cubicBezTo>
                    <a:cubicBezTo>
                      <a:pt x="1036320" y="297180"/>
                      <a:pt x="1041400" y="288290"/>
                      <a:pt x="1051560" y="283210"/>
                    </a:cubicBezTo>
                    <a:cubicBezTo>
                      <a:pt x="1064260" y="276860"/>
                      <a:pt x="1083310" y="269240"/>
                      <a:pt x="1099820" y="266700"/>
                    </a:cubicBezTo>
                    <a:cubicBezTo>
                      <a:pt x="1116330" y="262890"/>
                      <a:pt x="1125220" y="261620"/>
                      <a:pt x="1150620" y="261620"/>
                    </a:cubicBezTo>
                    <a:cubicBezTo>
                      <a:pt x="1221740" y="260350"/>
                      <a:pt x="1489710" y="279400"/>
                      <a:pt x="1559560" y="284480"/>
                    </a:cubicBezTo>
                    <a:cubicBezTo>
                      <a:pt x="1582420" y="285750"/>
                      <a:pt x="1584960" y="288290"/>
                      <a:pt x="1607820" y="289560"/>
                    </a:cubicBezTo>
                    <a:cubicBezTo>
                      <a:pt x="1656080" y="289560"/>
                      <a:pt x="1761490" y="274320"/>
                      <a:pt x="1844040" y="269240"/>
                    </a:cubicBezTo>
                    <a:cubicBezTo>
                      <a:pt x="1934210" y="264160"/>
                      <a:pt x="2054860" y="265430"/>
                      <a:pt x="2125980" y="261620"/>
                    </a:cubicBezTo>
                    <a:cubicBezTo>
                      <a:pt x="2169160" y="260350"/>
                      <a:pt x="2200910" y="265430"/>
                      <a:pt x="2230120" y="255270"/>
                    </a:cubicBezTo>
                    <a:cubicBezTo>
                      <a:pt x="2254250" y="246380"/>
                      <a:pt x="2260600" y="226060"/>
                      <a:pt x="2288540" y="210820"/>
                    </a:cubicBezTo>
                    <a:cubicBezTo>
                      <a:pt x="2343150" y="184150"/>
                      <a:pt x="2461260" y="143510"/>
                      <a:pt x="2546350" y="132080"/>
                    </a:cubicBezTo>
                    <a:cubicBezTo>
                      <a:pt x="2625090" y="120650"/>
                      <a:pt x="2700020" y="133350"/>
                      <a:pt x="2778760" y="135890"/>
                    </a:cubicBezTo>
                    <a:cubicBezTo>
                      <a:pt x="2860040" y="138430"/>
                      <a:pt x="2945130" y="151130"/>
                      <a:pt x="3025140" y="147320"/>
                    </a:cubicBezTo>
                    <a:cubicBezTo>
                      <a:pt x="3101340" y="143510"/>
                      <a:pt x="3173730" y="127000"/>
                      <a:pt x="3247390" y="114300"/>
                    </a:cubicBezTo>
                    <a:cubicBezTo>
                      <a:pt x="3318510" y="101600"/>
                      <a:pt x="3383280" y="86360"/>
                      <a:pt x="3459480" y="73660"/>
                    </a:cubicBezTo>
                    <a:cubicBezTo>
                      <a:pt x="3548380" y="59690"/>
                      <a:pt x="3652520" y="41910"/>
                      <a:pt x="3750310" y="35560"/>
                    </a:cubicBezTo>
                    <a:cubicBezTo>
                      <a:pt x="3849370" y="27940"/>
                      <a:pt x="3953510" y="31750"/>
                      <a:pt x="4048760" y="30480"/>
                    </a:cubicBezTo>
                    <a:cubicBezTo>
                      <a:pt x="4136390" y="30480"/>
                      <a:pt x="4212590" y="30480"/>
                      <a:pt x="4297680" y="30480"/>
                    </a:cubicBezTo>
                    <a:cubicBezTo>
                      <a:pt x="4387850" y="30480"/>
                      <a:pt x="4486910" y="31750"/>
                      <a:pt x="4575810" y="31750"/>
                    </a:cubicBezTo>
                    <a:cubicBezTo>
                      <a:pt x="4659630" y="31750"/>
                      <a:pt x="4739640" y="33020"/>
                      <a:pt x="4819650" y="30480"/>
                    </a:cubicBezTo>
                    <a:cubicBezTo>
                      <a:pt x="4898390" y="29210"/>
                      <a:pt x="4972050" y="24130"/>
                      <a:pt x="5052060" y="20320"/>
                    </a:cubicBezTo>
                    <a:cubicBezTo>
                      <a:pt x="5137150" y="16510"/>
                      <a:pt x="5229860" y="10160"/>
                      <a:pt x="5316220" y="8890"/>
                    </a:cubicBezTo>
                    <a:cubicBezTo>
                      <a:pt x="5398770" y="6350"/>
                      <a:pt x="5481320" y="0"/>
                      <a:pt x="5561330" y="6350"/>
                    </a:cubicBezTo>
                    <a:cubicBezTo>
                      <a:pt x="5640070" y="11430"/>
                      <a:pt x="5721350" y="11430"/>
                      <a:pt x="5791200" y="44450"/>
                    </a:cubicBezTo>
                    <a:cubicBezTo>
                      <a:pt x="5866130" y="80010"/>
                      <a:pt x="5963920" y="140970"/>
                      <a:pt x="5991860" y="217170"/>
                    </a:cubicBezTo>
                    <a:cubicBezTo>
                      <a:pt x="6022340" y="304800"/>
                      <a:pt x="5988050" y="478790"/>
                      <a:pt x="5930900" y="552450"/>
                    </a:cubicBezTo>
                    <a:cubicBezTo>
                      <a:pt x="5882640" y="614680"/>
                      <a:pt x="5786120" y="631190"/>
                      <a:pt x="5706110" y="654050"/>
                    </a:cubicBezTo>
                    <a:cubicBezTo>
                      <a:pt x="5626100" y="678180"/>
                      <a:pt x="5535930" y="681990"/>
                      <a:pt x="5450840" y="692150"/>
                    </a:cubicBezTo>
                    <a:cubicBezTo>
                      <a:pt x="5365750" y="702310"/>
                      <a:pt x="5281930" y="712470"/>
                      <a:pt x="5195570" y="717550"/>
                    </a:cubicBezTo>
                    <a:cubicBezTo>
                      <a:pt x="5105400" y="722630"/>
                      <a:pt x="5019040" y="720090"/>
                      <a:pt x="4922520" y="718820"/>
                    </a:cubicBezTo>
                    <a:cubicBezTo>
                      <a:pt x="4810760" y="718820"/>
                      <a:pt x="4683760" y="716280"/>
                      <a:pt x="4561840" y="715010"/>
                    </a:cubicBezTo>
                    <a:cubicBezTo>
                      <a:pt x="4434840" y="712470"/>
                      <a:pt x="4298950" y="713740"/>
                      <a:pt x="4175760" y="709930"/>
                    </a:cubicBezTo>
                    <a:cubicBezTo>
                      <a:pt x="4062730" y="706120"/>
                      <a:pt x="3949700" y="703580"/>
                      <a:pt x="3849370" y="695960"/>
                    </a:cubicBezTo>
                    <a:cubicBezTo>
                      <a:pt x="3765550" y="690880"/>
                      <a:pt x="3702050" y="680720"/>
                      <a:pt x="3616960" y="673100"/>
                    </a:cubicBezTo>
                    <a:cubicBezTo>
                      <a:pt x="3516630" y="665480"/>
                      <a:pt x="3392170" y="661670"/>
                      <a:pt x="3288030" y="652780"/>
                    </a:cubicBezTo>
                    <a:cubicBezTo>
                      <a:pt x="3191510" y="645160"/>
                      <a:pt x="3098800" y="621030"/>
                      <a:pt x="3013710" y="622300"/>
                    </a:cubicBezTo>
                    <a:cubicBezTo>
                      <a:pt x="2937510" y="623570"/>
                      <a:pt x="2818130" y="638810"/>
                      <a:pt x="2800350" y="654050"/>
                    </a:cubicBezTo>
                    <a:cubicBezTo>
                      <a:pt x="2796540" y="657860"/>
                      <a:pt x="2796540" y="664210"/>
                      <a:pt x="2796540" y="664210"/>
                    </a:cubicBezTo>
                    <a:cubicBezTo>
                      <a:pt x="2796540" y="665480"/>
                      <a:pt x="2787650" y="678180"/>
                      <a:pt x="2782570" y="685800"/>
                    </a:cubicBezTo>
                    <a:cubicBezTo>
                      <a:pt x="2778760" y="692150"/>
                      <a:pt x="2769870" y="706120"/>
                      <a:pt x="2768600" y="706120"/>
                    </a:cubicBezTo>
                    <a:cubicBezTo>
                      <a:pt x="2768600" y="706120"/>
                      <a:pt x="2757170" y="717550"/>
                      <a:pt x="2750820" y="722630"/>
                    </a:cubicBezTo>
                    <a:cubicBezTo>
                      <a:pt x="2744470" y="728980"/>
                      <a:pt x="2733040" y="739140"/>
                      <a:pt x="2731770" y="739140"/>
                    </a:cubicBezTo>
                    <a:cubicBezTo>
                      <a:pt x="2731770" y="739140"/>
                      <a:pt x="2717800" y="748030"/>
                      <a:pt x="2710180" y="751840"/>
                    </a:cubicBezTo>
                    <a:cubicBezTo>
                      <a:pt x="2703830" y="755650"/>
                      <a:pt x="2688590" y="763270"/>
                      <a:pt x="2688590" y="763270"/>
                    </a:cubicBezTo>
                    <a:cubicBezTo>
                      <a:pt x="2688590" y="763270"/>
                      <a:pt x="2672080" y="767080"/>
                      <a:pt x="2664460" y="769620"/>
                    </a:cubicBezTo>
                    <a:cubicBezTo>
                      <a:pt x="2656840" y="772160"/>
                      <a:pt x="2640330" y="775970"/>
                      <a:pt x="2640330" y="775970"/>
                    </a:cubicBezTo>
                    <a:cubicBezTo>
                      <a:pt x="2640330" y="775970"/>
                      <a:pt x="2623820" y="775970"/>
                      <a:pt x="2616200" y="775970"/>
                    </a:cubicBezTo>
                    <a:cubicBezTo>
                      <a:pt x="2607310" y="775970"/>
                      <a:pt x="2590800" y="777240"/>
                      <a:pt x="2590800" y="775970"/>
                    </a:cubicBezTo>
                    <a:cubicBezTo>
                      <a:pt x="2589530" y="777240"/>
                      <a:pt x="2359660" y="781050"/>
                      <a:pt x="2255520" y="782320"/>
                    </a:cubicBezTo>
                    <a:cubicBezTo>
                      <a:pt x="2165350" y="782320"/>
                      <a:pt x="2045970" y="782320"/>
                      <a:pt x="2001520" y="782320"/>
                    </a:cubicBezTo>
                    <a:cubicBezTo>
                      <a:pt x="1986280" y="782320"/>
                      <a:pt x="1986280" y="781050"/>
                      <a:pt x="1971040" y="782320"/>
                    </a:cubicBezTo>
                    <a:cubicBezTo>
                      <a:pt x="1917700" y="786130"/>
                      <a:pt x="1733550" y="821690"/>
                      <a:pt x="1621790" y="826770"/>
                    </a:cubicBezTo>
                    <a:cubicBezTo>
                      <a:pt x="1520190" y="831850"/>
                      <a:pt x="1422400" y="821690"/>
                      <a:pt x="1328420" y="816610"/>
                    </a:cubicBezTo>
                    <a:cubicBezTo>
                      <a:pt x="1243330" y="812800"/>
                      <a:pt x="1104900" y="802640"/>
                      <a:pt x="1083310" y="800100"/>
                    </a:cubicBezTo>
                    <a:cubicBezTo>
                      <a:pt x="1079500" y="800100"/>
                      <a:pt x="1079500" y="798830"/>
                      <a:pt x="1078230" y="800100"/>
                    </a:cubicBezTo>
                    <a:cubicBezTo>
                      <a:pt x="1071880" y="806450"/>
                      <a:pt x="1107440" y="885190"/>
                      <a:pt x="1106170" y="938530"/>
                    </a:cubicBezTo>
                    <a:cubicBezTo>
                      <a:pt x="1104900" y="1013460"/>
                      <a:pt x="1080770" y="1123950"/>
                      <a:pt x="1038860" y="1207770"/>
                    </a:cubicBezTo>
                    <a:cubicBezTo>
                      <a:pt x="993140" y="1295400"/>
                      <a:pt x="922020" y="1386840"/>
                      <a:pt x="836930" y="1449070"/>
                    </a:cubicBezTo>
                    <a:cubicBezTo>
                      <a:pt x="745490" y="1516380"/>
                      <a:pt x="615950" y="1573530"/>
                      <a:pt x="501650" y="1584960"/>
                    </a:cubicBezTo>
                    <a:cubicBezTo>
                      <a:pt x="387350" y="1596390"/>
                      <a:pt x="236220" y="1578610"/>
                      <a:pt x="151130" y="1520190"/>
                    </a:cubicBezTo>
                    <a:cubicBezTo>
                      <a:pt x="73660" y="1465580"/>
                      <a:pt x="0" y="1262380"/>
                      <a:pt x="0" y="1262380"/>
                    </a:cubicBezTo>
                    <a:moveTo>
                      <a:pt x="454660" y="1184910"/>
                    </a:moveTo>
                    <a:cubicBezTo>
                      <a:pt x="642620" y="989330"/>
                      <a:pt x="678180" y="965200"/>
                      <a:pt x="676910" y="952500"/>
                    </a:cubicBezTo>
                    <a:cubicBezTo>
                      <a:pt x="675640" y="944880"/>
                      <a:pt x="662940" y="942340"/>
                      <a:pt x="655320" y="938530"/>
                    </a:cubicBezTo>
                    <a:cubicBezTo>
                      <a:pt x="647700" y="933450"/>
                      <a:pt x="637540" y="929640"/>
                      <a:pt x="632460" y="925830"/>
                    </a:cubicBezTo>
                    <a:cubicBezTo>
                      <a:pt x="628650" y="922020"/>
                      <a:pt x="627380" y="919480"/>
                      <a:pt x="623570" y="915670"/>
                    </a:cubicBezTo>
                    <a:cubicBezTo>
                      <a:pt x="619760" y="913130"/>
                      <a:pt x="615950" y="911860"/>
                      <a:pt x="613410" y="909320"/>
                    </a:cubicBezTo>
                    <a:cubicBezTo>
                      <a:pt x="608330" y="904240"/>
                      <a:pt x="603250" y="895350"/>
                      <a:pt x="596900" y="887730"/>
                    </a:cubicBezTo>
                    <a:cubicBezTo>
                      <a:pt x="591820" y="881380"/>
                      <a:pt x="584200" y="875030"/>
                      <a:pt x="579120" y="868680"/>
                    </a:cubicBezTo>
                    <a:cubicBezTo>
                      <a:pt x="576580" y="864870"/>
                      <a:pt x="576580" y="861060"/>
                      <a:pt x="574040" y="857250"/>
                    </a:cubicBezTo>
                    <a:cubicBezTo>
                      <a:pt x="572770" y="853440"/>
                      <a:pt x="568960" y="850900"/>
                      <a:pt x="566420" y="847090"/>
                    </a:cubicBezTo>
                    <a:cubicBezTo>
                      <a:pt x="563880" y="840740"/>
                      <a:pt x="561340" y="830580"/>
                      <a:pt x="558800" y="822960"/>
                    </a:cubicBezTo>
                    <a:cubicBezTo>
                      <a:pt x="554990" y="814070"/>
                      <a:pt x="549910" y="805180"/>
                      <a:pt x="547370" y="798830"/>
                    </a:cubicBezTo>
                    <a:cubicBezTo>
                      <a:pt x="546100" y="793750"/>
                      <a:pt x="547370" y="789940"/>
                      <a:pt x="546100" y="786130"/>
                    </a:cubicBezTo>
                    <a:cubicBezTo>
                      <a:pt x="546100" y="781050"/>
                      <a:pt x="543560" y="778510"/>
                      <a:pt x="542290" y="773430"/>
                    </a:cubicBezTo>
                    <a:cubicBezTo>
                      <a:pt x="541020" y="767080"/>
                      <a:pt x="543560" y="754380"/>
                      <a:pt x="542290" y="748030"/>
                    </a:cubicBezTo>
                    <a:cubicBezTo>
                      <a:pt x="542290" y="742950"/>
                      <a:pt x="542290" y="737870"/>
                      <a:pt x="541020" y="735330"/>
                    </a:cubicBezTo>
                    <a:cubicBezTo>
                      <a:pt x="541020" y="735330"/>
                      <a:pt x="539750" y="735330"/>
                      <a:pt x="538480" y="735330"/>
                    </a:cubicBezTo>
                    <a:cubicBezTo>
                      <a:pt x="530860" y="741680"/>
                      <a:pt x="504190" y="848360"/>
                      <a:pt x="491490" y="914400"/>
                    </a:cubicBezTo>
                    <a:cubicBezTo>
                      <a:pt x="474980" y="994410"/>
                      <a:pt x="454660" y="1184910"/>
                      <a:pt x="454660" y="1184910"/>
                    </a:cubicBezTo>
                  </a:path>
                </a:pathLst>
              </a:custGeom>
              <a:solidFill>
                <a:srgbClr val="F5F5F5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1311" y="285432"/>
              <a:ext cx="5507791" cy="986320"/>
              <a:chOff x="0" y="0"/>
              <a:chExt cx="3623966" cy="64897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2676" y="20320"/>
                <a:ext cx="3500220" cy="579120"/>
              </a:xfrm>
              <a:custGeom>
                <a:avLst/>
                <a:gdLst/>
                <a:ahLst/>
                <a:cxnLst/>
                <a:rect r="r" b="b" t="t" l="l"/>
                <a:pathLst>
                  <a:path h="579120" w="3500220">
                    <a:moveTo>
                      <a:pt x="3217375" y="491490"/>
                    </a:moveTo>
                    <a:cubicBezTo>
                      <a:pt x="710330" y="525780"/>
                      <a:pt x="438733" y="579120"/>
                      <a:pt x="311774" y="577850"/>
                    </a:cubicBezTo>
                    <a:cubicBezTo>
                      <a:pt x="263561" y="576580"/>
                      <a:pt x="244276" y="572770"/>
                      <a:pt x="212135" y="565150"/>
                    </a:cubicBezTo>
                    <a:cubicBezTo>
                      <a:pt x="181600" y="556260"/>
                      <a:pt x="149459" y="543560"/>
                      <a:pt x="123745" y="527050"/>
                    </a:cubicBezTo>
                    <a:cubicBezTo>
                      <a:pt x="96425" y="511810"/>
                      <a:pt x="72319" y="491490"/>
                      <a:pt x="54641" y="469900"/>
                    </a:cubicBezTo>
                    <a:cubicBezTo>
                      <a:pt x="35356" y="448310"/>
                      <a:pt x="20892" y="422910"/>
                      <a:pt x="11250" y="397510"/>
                    </a:cubicBezTo>
                    <a:cubicBezTo>
                      <a:pt x="3214" y="372110"/>
                      <a:pt x="0" y="344170"/>
                      <a:pt x="1607" y="317500"/>
                    </a:cubicBezTo>
                    <a:cubicBezTo>
                      <a:pt x="3214" y="292100"/>
                      <a:pt x="9643" y="264160"/>
                      <a:pt x="22499" y="240030"/>
                    </a:cubicBezTo>
                    <a:cubicBezTo>
                      <a:pt x="35356" y="215900"/>
                      <a:pt x="53034" y="191770"/>
                      <a:pt x="73926" y="172720"/>
                    </a:cubicBezTo>
                    <a:cubicBezTo>
                      <a:pt x="96425" y="152400"/>
                      <a:pt x="123745" y="134620"/>
                      <a:pt x="151066" y="120650"/>
                    </a:cubicBezTo>
                    <a:cubicBezTo>
                      <a:pt x="179993" y="106680"/>
                      <a:pt x="212135" y="96520"/>
                      <a:pt x="244276" y="91440"/>
                    </a:cubicBezTo>
                    <a:cubicBezTo>
                      <a:pt x="278025" y="85090"/>
                      <a:pt x="311774" y="83820"/>
                      <a:pt x="345522" y="86360"/>
                    </a:cubicBezTo>
                    <a:cubicBezTo>
                      <a:pt x="377664" y="90170"/>
                      <a:pt x="413020" y="97790"/>
                      <a:pt x="441947" y="107950"/>
                    </a:cubicBezTo>
                    <a:cubicBezTo>
                      <a:pt x="472482" y="119380"/>
                      <a:pt x="501409" y="134620"/>
                      <a:pt x="525515" y="152400"/>
                    </a:cubicBezTo>
                    <a:cubicBezTo>
                      <a:pt x="549622" y="171450"/>
                      <a:pt x="570514" y="193040"/>
                      <a:pt x="586584" y="215900"/>
                    </a:cubicBezTo>
                    <a:cubicBezTo>
                      <a:pt x="602655" y="240030"/>
                      <a:pt x="613905" y="265430"/>
                      <a:pt x="618726" y="292100"/>
                    </a:cubicBezTo>
                    <a:cubicBezTo>
                      <a:pt x="623547" y="317500"/>
                      <a:pt x="623547" y="345440"/>
                      <a:pt x="618726" y="370840"/>
                    </a:cubicBezTo>
                    <a:cubicBezTo>
                      <a:pt x="613905" y="397510"/>
                      <a:pt x="602655" y="424180"/>
                      <a:pt x="586584" y="447040"/>
                    </a:cubicBezTo>
                    <a:cubicBezTo>
                      <a:pt x="570514" y="469900"/>
                      <a:pt x="549622" y="491490"/>
                      <a:pt x="525515" y="510540"/>
                    </a:cubicBezTo>
                    <a:cubicBezTo>
                      <a:pt x="501409" y="528320"/>
                      <a:pt x="472482" y="543560"/>
                      <a:pt x="441947" y="554990"/>
                    </a:cubicBezTo>
                    <a:cubicBezTo>
                      <a:pt x="413020" y="565150"/>
                      <a:pt x="377664" y="572770"/>
                      <a:pt x="345522" y="576580"/>
                    </a:cubicBezTo>
                    <a:cubicBezTo>
                      <a:pt x="311774" y="579120"/>
                      <a:pt x="276418" y="577850"/>
                      <a:pt x="244276" y="571500"/>
                    </a:cubicBezTo>
                    <a:cubicBezTo>
                      <a:pt x="212135" y="566420"/>
                      <a:pt x="179993" y="556260"/>
                      <a:pt x="151066" y="542290"/>
                    </a:cubicBezTo>
                    <a:cubicBezTo>
                      <a:pt x="122138" y="528320"/>
                      <a:pt x="96425" y="510540"/>
                      <a:pt x="73926" y="490220"/>
                    </a:cubicBezTo>
                    <a:cubicBezTo>
                      <a:pt x="53034" y="471170"/>
                      <a:pt x="35356" y="447040"/>
                      <a:pt x="22499" y="422910"/>
                    </a:cubicBezTo>
                    <a:cubicBezTo>
                      <a:pt x="9643" y="397510"/>
                      <a:pt x="3214" y="370840"/>
                      <a:pt x="1607" y="344170"/>
                    </a:cubicBezTo>
                    <a:cubicBezTo>
                      <a:pt x="0" y="318770"/>
                      <a:pt x="3214" y="290830"/>
                      <a:pt x="11250" y="265430"/>
                    </a:cubicBezTo>
                    <a:cubicBezTo>
                      <a:pt x="20892" y="240030"/>
                      <a:pt x="35356" y="214630"/>
                      <a:pt x="54641" y="193040"/>
                    </a:cubicBezTo>
                    <a:cubicBezTo>
                      <a:pt x="72319" y="171450"/>
                      <a:pt x="91604" y="153670"/>
                      <a:pt x="123745" y="135890"/>
                    </a:cubicBezTo>
                    <a:cubicBezTo>
                      <a:pt x="171958" y="109220"/>
                      <a:pt x="237848" y="86360"/>
                      <a:pt x="327845" y="68580"/>
                    </a:cubicBezTo>
                    <a:cubicBezTo>
                      <a:pt x="486945" y="39370"/>
                      <a:pt x="715151" y="36830"/>
                      <a:pt x="1007639" y="30480"/>
                    </a:cubicBezTo>
                    <a:cubicBezTo>
                      <a:pt x="1544404" y="17780"/>
                      <a:pt x="3005240" y="0"/>
                      <a:pt x="3284872" y="55880"/>
                    </a:cubicBezTo>
                    <a:cubicBezTo>
                      <a:pt x="3352369" y="69850"/>
                      <a:pt x="3374868" y="87630"/>
                      <a:pt x="3402189" y="105410"/>
                    </a:cubicBezTo>
                    <a:cubicBezTo>
                      <a:pt x="3423081" y="118110"/>
                      <a:pt x="3434330" y="127000"/>
                      <a:pt x="3447187" y="144780"/>
                    </a:cubicBezTo>
                    <a:cubicBezTo>
                      <a:pt x="3466472" y="170180"/>
                      <a:pt x="3488971" y="215900"/>
                      <a:pt x="3495399" y="243840"/>
                    </a:cubicBezTo>
                    <a:cubicBezTo>
                      <a:pt x="3500220" y="264160"/>
                      <a:pt x="3500220" y="276860"/>
                      <a:pt x="3495399" y="297180"/>
                    </a:cubicBezTo>
                    <a:cubicBezTo>
                      <a:pt x="3488971" y="325120"/>
                      <a:pt x="3466472" y="372110"/>
                      <a:pt x="3447187" y="396240"/>
                    </a:cubicBezTo>
                    <a:cubicBezTo>
                      <a:pt x="3434330" y="414020"/>
                      <a:pt x="3423081" y="422910"/>
                      <a:pt x="3402189" y="435610"/>
                    </a:cubicBezTo>
                    <a:cubicBezTo>
                      <a:pt x="3374868" y="453390"/>
                      <a:pt x="3318620" y="476250"/>
                      <a:pt x="3284872" y="485140"/>
                    </a:cubicBezTo>
                    <a:cubicBezTo>
                      <a:pt x="3259158" y="491490"/>
                      <a:pt x="3217375" y="491490"/>
                      <a:pt x="3217375" y="49149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22911" y="412332"/>
              <a:ext cx="6406148" cy="78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42"/>
                </a:lnSpc>
              </a:pPr>
              <a:r>
                <a:rPr lang="en-US" sz="3458">
                  <a:solidFill>
                    <a:srgbClr val="8F5AB9"/>
                  </a:solidFill>
                  <a:latin typeface="Lovelo"/>
                  <a:ea typeface="Lovelo"/>
                  <a:cs typeface="Lovelo"/>
                  <a:sym typeface="Lovelo"/>
                </a:rPr>
                <a:t>5 PRINCÍPIOS DO LEAN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>
            <a:hlinkClick r:id="rId11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11" action="ppaction://hlinksldjump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2951" y="4873260"/>
            <a:ext cx="20333902" cy="2303104"/>
            <a:chOff x="0" y="0"/>
            <a:chExt cx="27111870" cy="307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9030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5151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7" y="0"/>
                  </a:lnTo>
                  <a:lnTo>
                    <a:pt x="6900687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211182" y="0"/>
              <a:ext cx="6900687" cy="3070806"/>
            </a:xfrm>
            <a:custGeom>
              <a:avLst/>
              <a:gdLst/>
              <a:ahLst/>
              <a:cxnLst/>
              <a:rect r="r" b="b" t="t" l="l"/>
              <a:pathLst>
                <a:path h="3070806" w="6900687">
                  <a:moveTo>
                    <a:pt x="0" y="0"/>
                  </a:moveTo>
                  <a:lnTo>
                    <a:pt x="6900688" y="0"/>
                  </a:lnTo>
                  <a:lnTo>
                    <a:pt x="6900688" y="3070806"/>
                  </a:lnTo>
                  <a:lnTo>
                    <a:pt x="0" y="307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7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349565" y="2839158"/>
            <a:ext cx="11588869" cy="6371308"/>
            <a:chOff x="0" y="0"/>
            <a:chExt cx="15451826" cy="84950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51826" cy="8495078"/>
            </a:xfrm>
            <a:custGeom>
              <a:avLst/>
              <a:gdLst/>
              <a:ahLst/>
              <a:cxnLst/>
              <a:rect r="r" b="b" t="t" l="l"/>
              <a:pathLst>
                <a:path h="8495078" w="15451826">
                  <a:moveTo>
                    <a:pt x="0" y="0"/>
                  </a:moveTo>
                  <a:lnTo>
                    <a:pt x="15451826" y="0"/>
                  </a:lnTo>
                  <a:lnTo>
                    <a:pt x="15451826" y="8495078"/>
                  </a:lnTo>
                  <a:lnTo>
                    <a:pt x="0" y="84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113" r="0" b="-2564"/>
              </a:stretch>
            </a:blipFill>
            <a:ln w="95250" cap="sq">
              <a:solidFill>
                <a:srgbClr val="7B5EA8"/>
              </a:solidFill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1099053" y="669616"/>
              <a:ext cx="1115060" cy="247650"/>
              <a:chOff x="0" y="0"/>
              <a:chExt cx="1115060" cy="2476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260" y="17780"/>
                <a:ext cx="1018540" cy="195580"/>
              </a:xfrm>
              <a:custGeom>
                <a:avLst/>
                <a:gdLst/>
                <a:ahLst/>
                <a:cxnLst/>
                <a:rect r="r" b="b" t="t" l="l"/>
                <a:pathLst>
                  <a:path h="195580" w="1018540">
                    <a:moveTo>
                      <a:pt x="378460" y="72390"/>
                    </a:moveTo>
                    <a:cubicBezTo>
                      <a:pt x="471170" y="41910"/>
                      <a:pt x="511810" y="41910"/>
                      <a:pt x="568960" y="39370"/>
                    </a:cubicBezTo>
                    <a:cubicBezTo>
                      <a:pt x="673100" y="34290"/>
                      <a:pt x="994410" y="11430"/>
                      <a:pt x="1016000" y="33020"/>
                    </a:cubicBezTo>
                    <a:cubicBezTo>
                      <a:pt x="1018540" y="35560"/>
                      <a:pt x="1018540" y="41910"/>
                      <a:pt x="1016000" y="44450"/>
                    </a:cubicBezTo>
                    <a:cubicBezTo>
                      <a:pt x="1004570" y="57150"/>
                      <a:pt x="939800" y="53340"/>
                      <a:pt x="871220" y="55880"/>
                    </a:cubicBezTo>
                    <a:cubicBezTo>
                      <a:pt x="704850" y="63500"/>
                      <a:pt x="48260" y="92710"/>
                      <a:pt x="7620" y="64770"/>
                    </a:cubicBezTo>
                    <a:cubicBezTo>
                      <a:pt x="2540" y="60960"/>
                      <a:pt x="0" y="55880"/>
                      <a:pt x="2540" y="53340"/>
                    </a:cubicBezTo>
                    <a:cubicBezTo>
                      <a:pt x="16510" y="35560"/>
                      <a:pt x="318770" y="73660"/>
                      <a:pt x="463550" y="92710"/>
                    </a:cubicBezTo>
                    <a:cubicBezTo>
                      <a:pt x="595630" y="107950"/>
                      <a:pt x="826770" y="127000"/>
                      <a:pt x="838200" y="154940"/>
                    </a:cubicBezTo>
                    <a:cubicBezTo>
                      <a:pt x="842010" y="161290"/>
                      <a:pt x="834390" y="171450"/>
                      <a:pt x="822960" y="177800"/>
                    </a:cubicBezTo>
                    <a:cubicBezTo>
                      <a:pt x="788670" y="195580"/>
                      <a:pt x="562610" y="185420"/>
                      <a:pt x="544830" y="168910"/>
                    </a:cubicBezTo>
                    <a:cubicBezTo>
                      <a:pt x="541020" y="166370"/>
                      <a:pt x="539750" y="160020"/>
                      <a:pt x="542290" y="157480"/>
                    </a:cubicBezTo>
                    <a:cubicBezTo>
                      <a:pt x="546100" y="152400"/>
                      <a:pt x="563880" y="154940"/>
                      <a:pt x="579120" y="154940"/>
                    </a:cubicBezTo>
                    <a:cubicBezTo>
                      <a:pt x="601980" y="153670"/>
                      <a:pt x="657860" y="146050"/>
                      <a:pt x="665480" y="153670"/>
                    </a:cubicBezTo>
                    <a:cubicBezTo>
                      <a:pt x="668020" y="156210"/>
                      <a:pt x="664210" y="166370"/>
                      <a:pt x="665480" y="166370"/>
                    </a:cubicBezTo>
                    <a:cubicBezTo>
                      <a:pt x="665480" y="166370"/>
                      <a:pt x="666750" y="153670"/>
                      <a:pt x="666750" y="153670"/>
                    </a:cubicBezTo>
                    <a:cubicBezTo>
                      <a:pt x="666750" y="153670"/>
                      <a:pt x="670560" y="162560"/>
                      <a:pt x="668020" y="166370"/>
                    </a:cubicBezTo>
                    <a:cubicBezTo>
                      <a:pt x="657860" y="176530"/>
                      <a:pt x="553720" y="179070"/>
                      <a:pt x="544830" y="168910"/>
                    </a:cubicBezTo>
                    <a:cubicBezTo>
                      <a:pt x="541020" y="166370"/>
                      <a:pt x="542290" y="160020"/>
                      <a:pt x="546100" y="156210"/>
                    </a:cubicBezTo>
                    <a:cubicBezTo>
                      <a:pt x="558800" y="146050"/>
                      <a:pt x="659130" y="168910"/>
                      <a:pt x="707390" y="170180"/>
                    </a:cubicBezTo>
                    <a:cubicBezTo>
                      <a:pt x="748030" y="171450"/>
                      <a:pt x="795020" y="172720"/>
                      <a:pt x="816610" y="166370"/>
                    </a:cubicBezTo>
                    <a:cubicBezTo>
                      <a:pt x="828040" y="163830"/>
                      <a:pt x="835660" y="152400"/>
                      <a:pt x="838200" y="154940"/>
                    </a:cubicBezTo>
                    <a:cubicBezTo>
                      <a:pt x="839470" y="154940"/>
                      <a:pt x="840740" y="163830"/>
                      <a:pt x="835660" y="166370"/>
                    </a:cubicBezTo>
                    <a:cubicBezTo>
                      <a:pt x="814070" y="182880"/>
                      <a:pt x="593090" y="121920"/>
                      <a:pt x="462280" y="104140"/>
                    </a:cubicBezTo>
                    <a:cubicBezTo>
                      <a:pt x="318770" y="86360"/>
                      <a:pt x="35560" y="86360"/>
                      <a:pt x="7620" y="64770"/>
                    </a:cubicBezTo>
                    <a:cubicBezTo>
                      <a:pt x="2540" y="60960"/>
                      <a:pt x="0" y="57150"/>
                      <a:pt x="2540" y="53340"/>
                    </a:cubicBezTo>
                    <a:cubicBezTo>
                      <a:pt x="24130" y="21590"/>
                      <a:pt x="985520" y="0"/>
                      <a:pt x="1016000" y="33020"/>
                    </a:cubicBezTo>
                    <a:cubicBezTo>
                      <a:pt x="1018540" y="35560"/>
                      <a:pt x="1018540" y="41910"/>
                      <a:pt x="1013460" y="44450"/>
                    </a:cubicBezTo>
                    <a:cubicBezTo>
                      <a:pt x="990600" y="66040"/>
                      <a:pt x="673100" y="46990"/>
                      <a:pt x="570230" y="52070"/>
                    </a:cubicBezTo>
                    <a:cubicBezTo>
                      <a:pt x="514350" y="54610"/>
                      <a:pt x="476250" y="53340"/>
                      <a:pt x="441960" y="60960"/>
                    </a:cubicBezTo>
                    <a:cubicBezTo>
                      <a:pt x="417830" y="67310"/>
                      <a:pt x="389890" y="88900"/>
                      <a:pt x="382270" y="85090"/>
                    </a:cubicBezTo>
                    <a:cubicBezTo>
                      <a:pt x="378460" y="83820"/>
                      <a:pt x="378460" y="72390"/>
                      <a:pt x="378460" y="72390"/>
                    </a:cubicBezTo>
                  </a:path>
                </a:pathLst>
              </a:custGeom>
              <a:solidFill>
                <a:srgbClr val="C7EFF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75483" y="249246"/>
              <a:ext cx="6093460" cy="1681480"/>
              <a:chOff x="0" y="0"/>
              <a:chExt cx="6093460" cy="16814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50800" y="44450"/>
                <a:ext cx="6022340" cy="1596390"/>
              </a:xfrm>
              <a:custGeom>
                <a:avLst/>
                <a:gdLst/>
                <a:ahLst/>
                <a:cxnLst/>
                <a:rect r="r" b="b" t="t" l="l"/>
                <a:pathLst>
                  <a:path h="1596390" w="6022340">
                    <a:moveTo>
                      <a:pt x="0" y="1262380"/>
                    </a:moveTo>
                    <a:cubicBezTo>
                      <a:pt x="49530" y="829310"/>
                      <a:pt x="93980" y="661670"/>
                      <a:pt x="154940" y="543560"/>
                    </a:cubicBezTo>
                    <a:cubicBezTo>
                      <a:pt x="208280" y="440690"/>
                      <a:pt x="273050" y="336550"/>
                      <a:pt x="356870" y="278130"/>
                    </a:cubicBezTo>
                    <a:cubicBezTo>
                      <a:pt x="436880" y="223520"/>
                      <a:pt x="562610" y="185420"/>
                      <a:pt x="638810" y="193040"/>
                    </a:cubicBezTo>
                    <a:cubicBezTo>
                      <a:pt x="693420" y="199390"/>
                      <a:pt x="754380" y="264160"/>
                      <a:pt x="775970" y="270510"/>
                    </a:cubicBezTo>
                    <a:cubicBezTo>
                      <a:pt x="782320" y="271780"/>
                      <a:pt x="782320" y="269240"/>
                      <a:pt x="789940" y="270510"/>
                    </a:cubicBezTo>
                    <a:cubicBezTo>
                      <a:pt x="817880" y="271780"/>
                      <a:pt x="970280" y="289560"/>
                      <a:pt x="1004570" y="294640"/>
                    </a:cubicBezTo>
                    <a:cubicBezTo>
                      <a:pt x="1016000" y="295910"/>
                      <a:pt x="1019810" y="299720"/>
                      <a:pt x="1027430" y="298450"/>
                    </a:cubicBezTo>
                    <a:cubicBezTo>
                      <a:pt x="1036320" y="297180"/>
                      <a:pt x="1041400" y="288290"/>
                      <a:pt x="1051560" y="283210"/>
                    </a:cubicBezTo>
                    <a:cubicBezTo>
                      <a:pt x="1064260" y="276860"/>
                      <a:pt x="1083310" y="269240"/>
                      <a:pt x="1099820" y="266700"/>
                    </a:cubicBezTo>
                    <a:cubicBezTo>
                      <a:pt x="1116330" y="262890"/>
                      <a:pt x="1125220" y="261620"/>
                      <a:pt x="1150620" y="261620"/>
                    </a:cubicBezTo>
                    <a:cubicBezTo>
                      <a:pt x="1221740" y="260350"/>
                      <a:pt x="1489710" y="279400"/>
                      <a:pt x="1559560" y="284480"/>
                    </a:cubicBezTo>
                    <a:cubicBezTo>
                      <a:pt x="1582420" y="285750"/>
                      <a:pt x="1584960" y="288290"/>
                      <a:pt x="1607820" y="289560"/>
                    </a:cubicBezTo>
                    <a:cubicBezTo>
                      <a:pt x="1656080" y="289560"/>
                      <a:pt x="1761490" y="274320"/>
                      <a:pt x="1844040" y="269240"/>
                    </a:cubicBezTo>
                    <a:cubicBezTo>
                      <a:pt x="1934210" y="264160"/>
                      <a:pt x="2054860" y="265430"/>
                      <a:pt x="2125980" y="261620"/>
                    </a:cubicBezTo>
                    <a:cubicBezTo>
                      <a:pt x="2169160" y="260350"/>
                      <a:pt x="2200910" y="265430"/>
                      <a:pt x="2230120" y="255270"/>
                    </a:cubicBezTo>
                    <a:cubicBezTo>
                      <a:pt x="2254250" y="246380"/>
                      <a:pt x="2260600" y="226060"/>
                      <a:pt x="2288540" y="210820"/>
                    </a:cubicBezTo>
                    <a:cubicBezTo>
                      <a:pt x="2343150" y="184150"/>
                      <a:pt x="2461260" y="143510"/>
                      <a:pt x="2546350" y="132080"/>
                    </a:cubicBezTo>
                    <a:cubicBezTo>
                      <a:pt x="2625090" y="120650"/>
                      <a:pt x="2700020" y="133350"/>
                      <a:pt x="2778760" y="135890"/>
                    </a:cubicBezTo>
                    <a:cubicBezTo>
                      <a:pt x="2860040" y="138430"/>
                      <a:pt x="2945130" y="151130"/>
                      <a:pt x="3025140" y="147320"/>
                    </a:cubicBezTo>
                    <a:cubicBezTo>
                      <a:pt x="3101340" y="143510"/>
                      <a:pt x="3173730" y="127000"/>
                      <a:pt x="3247390" y="114300"/>
                    </a:cubicBezTo>
                    <a:cubicBezTo>
                      <a:pt x="3318510" y="101600"/>
                      <a:pt x="3383280" y="86360"/>
                      <a:pt x="3459480" y="73660"/>
                    </a:cubicBezTo>
                    <a:cubicBezTo>
                      <a:pt x="3548380" y="59690"/>
                      <a:pt x="3652520" y="41910"/>
                      <a:pt x="3750310" y="35560"/>
                    </a:cubicBezTo>
                    <a:cubicBezTo>
                      <a:pt x="3849370" y="27940"/>
                      <a:pt x="3953510" y="31750"/>
                      <a:pt x="4048760" y="30480"/>
                    </a:cubicBezTo>
                    <a:cubicBezTo>
                      <a:pt x="4136390" y="30480"/>
                      <a:pt x="4212590" y="30480"/>
                      <a:pt x="4297680" y="30480"/>
                    </a:cubicBezTo>
                    <a:cubicBezTo>
                      <a:pt x="4387850" y="30480"/>
                      <a:pt x="4486910" y="31750"/>
                      <a:pt x="4575810" y="31750"/>
                    </a:cubicBezTo>
                    <a:cubicBezTo>
                      <a:pt x="4659630" y="31750"/>
                      <a:pt x="4739640" y="33020"/>
                      <a:pt x="4819650" y="30480"/>
                    </a:cubicBezTo>
                    <a:cubicBezTo>
                      <a:pt x="4898390" y="29210"/>
                      <a:pt x="4972050" y="24130"/>
                      <a:pt x="5052060" y="20320"/>
                    </a:cubicBezTo>
                    <a:cubicBezTo>
                      <a:pt x="5137150" y="16510"/>
                      <a:pt x="5229860" y="10160"/>
                      <a:pt x="5316220" y="8890"/>
                    </a:cubicBezTo>
                    <a:cubicBezTo>
                      <a:pt x="5398770" y="6350"/>
                      <a:pt x="5481320" y="0"/>
                      <a:pt x="5561330" y="6350"/>
                    </a:cubicBezTo>
                    <a:cubicBezTo>
                      <a:pt x="5640070" y="11430"/>
                      <a:pt x="5721350" y="11430"/>
                      <a:pt x="5791200" y="44450"/>
                    </a:cubicBezTo>
                    <a:cubicBezTo>
                      <a:pt x="5866130" y="80010"/>
                      <a:pt x="5963920" y="140970"/>
                      <a:pt x="5991860" y="217170"/>
                    </a:cubicBezTo>
                    <a:cubicBezTo>
                      <a:pt x="6022340" y="304800"/>
                      <a:pt x="5988050" y="478790"/>
                      <a:pt x="5930900" y="552450"/>
                    </a:cubicBezTo>
                    <a:cubicBezTo>
                      <a:pt x="5882640" y="614680"/>
                      <a:pt x="5786120" y="631190"/>
                      <a:pt x="5706110" y="654050"/>
                    </a:cubicBezTo>
                    <a:cubicBezTo>
                      <a:pt x="5626100" y="678180"/>
                      <a:pt x="5535930" y="681990"/>
                      <a:pt x="5450840" y="692150"/>
                    </a:cubicBezTo>
                    <a:cubicBezTo>
                      <a:pt x="5365750" y="702310"/>
                      <a:pt x="5281930" y="712470"/>
                      <a:pt x="5195570" y="717550"/>
                    </a:cubicBezTo>
                    <a:cubicBezTo>
                      <a:pt x="5105400" y="722630"/>
                      <a:pt x="5019040" y="720090"/>
                      <a:pt x="4922520" y="718820"/>
                    </a:cubicBezTo>
                    <a:cubicBezTo>
                      <a:pt x="4810760" y="718820"/>
                      <a:pt x="4683760" y="716280"/>
                      <a:pt x="4561840" y="715010"/>
                    </a:cubicBezTo>
                    <a:cubicBezTo>
                      <a:pt x="4434840" y="712470"/>
                      <a:pt x="4298950" y="713740"/>
                      <a:pt x="4175760" y="709930"/>
                    </a:cubicBezTo>
                    <a:cubicBezTo>
                      <a:pt x="4062730" y="706120"/>
                      <a:pt x="3949700" y="703580"/>
                      <a:pt x="3849370" y="695960"/>
                    </a:cubicBezTo>
                    <a:cubicBezTo>
                      <a:pt x="3765550" y="690880"/>
                      <a:pt x="3702050" y="680720"/>
                      <a:pt x="3616960" y="673100"/>
                    </a:cubicBezTo>
                    <a:cubicBezTo>
                      <a:pt x="3516630" y="665480"/>
                      <a:pt x="3392170" y="661670"/>
                      <a:pt x="3288030" y="652780"/>
                    </a:cubicBezTo>
                    <a:cubicBezTo>
                      <a:pt x="3191510" y="645160"/>
                      <a:pt x="3098800" y="621030"/>
                      <a:pt x="3013710" y="622300"/>
                    </a:cubicBezTo>
                    <a:cubicBezTo>
                      <a:pt x="2937510" y="623570"/>
                      <a:pt x="2818130" y="638810"/>
                      <a:pt x="2800350" y="654050"/>
                    </a:cubicBezTo>
                    <a:cubicBezTo>
                      <a:pt x="2796540" y="657860"/>
                      <a:pt x="2796540" y="664210"/>
                      <a:pt x="2796540" y="664210"/>
                    </a:cubicBezTo>
                    <a:cubicBezTo>
                      <a:pt x="2796540" y="665480"/>
                      <a:pt x="2787650" y="678180"/>
                      <a:pt x="2782570" y="685800"/>
                    </a:cubicBezTo>
                    <a:cubicBezTo>
                      <a:pt x="2778760" y="692150"/>
                      <a:pt x="2769870" y="706120"/>
                      <a:pt x="2768600" y="706120"/>
                    </a:cubicBezTo>
                    <a:cubicBezTo>
                      <a:pt x="2768600" y="706120"/>
                      <a:pt x="2757170" y="717550"/>
                      <a:pt x="2750820" y="722630"/>
                    </a:cubicBezTo>
                    <a:cubicBezTo>
                      <a:pt x="2744470" y="728980"/>
                      <a:pt x="2733040" y="739140"/>
                      <a:pt x="2731770" y="739140"/>
                    </a:cubicBezTo>
                    <a:cubicBezTo>
                      <a:pt x="2731770" y="739140"/>
                      <a:pt x="2717800" y="748030"/>
                      <a:pt x="2710180" y="751840"/>
                    </a:cubicBezTo>
                    <a:cubicBezTo>
                      <a:pt x="2703830" y="755650"/>
                      <a:pt x="2688590" y="763270"/>
                      <a:pt x="2688590" y="763270"/>
                    </a:cubicBezTo>
                    <a:cubicBezTo>
                      <a:pt x="2688590" y="763270"/>
                      <a:pt x="2672080" y="767080"/>
                      <a:pt x="2664460" y="769620"/>
                    </a:cubicBezTo>
                    <a:cubicBezTo>
                      <a:pt x="2656840" y="772160"/>
                      <a:pt x="2640330" y="775970"/>
                      <a:pt x="2640330" y="775970"/>
                    </a:cubicBezTo>
                    <a:cubicBezTo>
                      <a:pt x="2640330" y="775970"/>
                      <a:pt x="2623820" y="775970"/>
                      <a:pt x="2616200" y="775970"/>
                    </a:cubicBezTo>
                    <a:cubicBezTo>
                      <a:pt x="2607310" y="775970"/>
                      <a:pt x="2590800" y="777240"/>
                      <a:pt x="2590800" y="775970"/>
                    </a:cubicBezTo>
                    <a:cubicBezTo>
                      <a:pt x="2589530" y="777240"/>
                      <a:pt x="2359660" y="781050"/>
                      <a:pt x="2255520" y="782320"/>
                    </a:cubicBezTo>
                    <a:cubicBezTo>
                      <a:pt x="2165350" y="782320"/>
                      <a:pt x="2045970" y="782320"/>
                      <a:pt x="2001520" y="782320"/>
                    </a:cubicBezTo>
                    <a:cubicBezTo>
                      <a:pt x="1986280" y="782320"/>
                      <a:pt x="1986280" y="781050"/>
                      <a:pt x="1971040" y="782320"/>
                    </a:cubicBezTo>
                    <a:cubicBezTo>
                      <a:pt x="1917700" y="786130"/>
                      <a:pt x="1733550" y="821690"/>
                      <a:pt x="1621790" y="826770"/>
                    </a:cubicBezTo>
                    <a:cubicBezTo>
                      <a:pt x="1520190" y="831850"/>
                      <a:pt x="1422400" y="821690"/>
                      <a:pt x="1328420" y="816610"/>
                    </a:cubicBezTo>
                    <a:cubicBezTo>
                      <a:pt x="1243330" y="812800"/>
                      <a:pt x="1104900" y="802640"/>
                      <a:pt x="1083310" y="800100"/>
                    </a:cubicBezTo>
                    <a:cubicBezTo>
                      <a:pt x="1079500" y="800100"/>
                      <a:pt x="1079500" y="798830"/>
                      <a:pt x="1078230" y="800100"/>
                    </a:cubicBezTo>
                    <a:cubicBezTo>
                      <a:pt x="1071880" y="806450"/>
                      <a:pt x="1107440" y="885190"/>
                      <a:pt x="1106170" y="938530"/>
                    </a:cubicBezTo>
                    <a:cubicBezTo>
                      <a:pt x="1104900" y="1013460"/>
                      <a:pt x="1080770" y="1123950"/>
                      <a:pt x="1038860" y="1207770"/>
                    </a:cubicBezTo>
                    <a:cubicBezTo>
                      <a:pt x="993140" y="1295400"/>
                      <a:pt x="922020" y="1386840"/>
                      <a:pt x="836930" y="1449070"/>
                    </a:cubicBezTo>
                    <a:cubicBezTo>
                      <a:pt x="745490" y="1516380"/>
                      <a:pt x="615950" y="1573530"/>
                      <a:pt x="501650" y="1584960"/>
                    </a:cubicBezTo>
                    <a:cubicBezTo>
                      <a:pt x="387350" y="1596390"/>
                      <a:pt x="236220" y="1578610"/>
                      <a:pt x="151130" y="1520190"/>
                    </a:cubicBezTo>
                    <a:cubicBezTo>
                      <a:pt x="73660" y="1465580"/>
                      <a:pt x="0" y="1262380"/>
                      <a:pt x="0" y="1262380"/>
                    </a:cubicBezTo>
                    <a:moveTo>
                      <a:pt x="454660" y="1184910"/>
                    </a:moveTo>
                    <a:cubicBezTo>
                      <a:pt x="642620" y="989330"/>
                      <a:pt x="678180" y="965200"/>
                      <a:pt x="676910" y="952500"/>
                    </a:cubicBezTo>
                    <a:cubicBezTo>
                      <a:pt x="675640" y="944880"/>
                      <a:pt x="662940" y="942340"/>
                      <a:pt x="655320" y="938530"/>
                    </a:cubicBezTo>
                    <a:cubicBezTo>
                      <a:pt x="647700" y="933450"/>
                      <a:pt x="637540" y="929640"/>
                      <a:pt x="632460" y="925830"/>
                    </a:cubicBezTo>
                    <a:cubicBezTo>
                      <a:pt x="628650" y="922020"/>
                      <a:pt x="627380" y="919480"/>
                      <a:pt x="623570" y="915670"/>
                    </a:cubicBezTo>
                    <a:cubicBezTo>
                      <a:pt x="619760" y="913130"/>
                      <a:pt x="615950" y="911860"/>
                      <a:pt x="613410" y="909320"/>
                    </a:cubicBezTo>
                    <a:cubicBezTo>
                      <a:pt x="608330" y="904240"/>
                      <a:pt x="603250" y="895350"/>
                      <a:pt x="596900" y="887730"/>
                    </a:cubicBezTo>
                    <a:cubicBezTo>
                      <a:pt x="591820" y="881380"/>
                      <a:pt x="584200" y="875030"/>
                      <a:pt x="579120" y="868680"/>
                    </a:cubicBezTo>
                    <a:cubicBezTo>
                      <a:pt x="576580" y="864870"/>
                      <a:pt x="576580" y="861060"/>
                      <a:pt x="574040" y="857250"/>
                    </a:cubicBezTo>
                    <a:cubicBezTo>
                      <a:pt x="572770" y="853440"/>
                      <a:pt x="568960" y="850900"/>
                      <a:pt x="566420" y="847090"/>
                    </a:cubicBezTo>
                    <a:cubicBezTo>
                      <a:pt x="563880" y="840740"/>
                      <a:pt x="561340" y="830580"/>
                      <a:pt x="558800" y="822960"/>
                    </a:cubicBezTo>
                    <a:cubicBezTo>
                      <a:pt x="554990" y="814070"/>
                      <a:pt x="549910" y="805180"/>
                      <a:pt x="547370" y="798830"/>
                    </a:cubicBezTo>
                    <a:cubicBezTo>
                      <a:pt x="546100" y="793750"/>
                      <a:pt x="547370" y="789940"/>
                      <a:pt x="546100" y="786130"/>
                    </a:cubicBezTo>
                    <a:cubicBezTo>
                      <a:pt x="546100" y="781050"/>
                      <a:pt x="543560" y="778510"/>
                      <a:pt x="542290" y="773430"/>
                    </a:cubicBezTo>
                    <a:cubicBezTo>
                      <a:pt x="541020" y="767080"/>
                      <a:pt x="543560" y="754380"/>
                      <a:pt x="542290" y="748030"/>
                    </a:cubicBezTo>
                    <a:cubicBezTo>
                      <a:pt x="542290" y="742950"/>
                      <a:pt x="542290" y="737870"/>
                      <a:pt x="541020" y="735330"/>
                    </a:cubicBezTo>
                    <a:cubicBezTo>
                      <a:pt x="541020" y="735330"/>
                      <a:pt x="539750" y="735330"/>
                      <a:pt x="538480" y="735330"/>
                    </a:cubicBezTo>
                    <a:cubicBezTo>
                      <a:pt x="530860" y="741680"/>
                      <a:pt x="504190" y="848360"/>
                      <a:pt x="491490" y="914400"/>
                    </a:cubicBezTo>
                    <a:cubicBezTo>
                      <a:pt x="474980" y="994410"/>
                      <a:pt x="454660" y="1184910"/>
                      <a:pt x="454660" y="1184910"/>
                    </a:cubicBezTo>
                  </a:path>
                </a:pathLst>
              </a:custGeom>
              <a:solidFill>
                <a:srgbClr val="F5F5F5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1311" y="285432"/>
              <a:ext cx="5507791" cy="986320"/>
              <a:chOff x="0" y="0"/>
              <a:chExt cx="3623966" cy="64897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2676" y="20320"/>
                <a:ext cx="3500220" cy="579120"/>
              </a:xfrm>
              <a:custGeom>
                <a:avLst/>
                <a:gdLst/>
                <a:ahLst/>
                <a:cxnLst/>
                <a:rect r="r" b="b" t="t" l="l"/>
                <a:pathLst>
                  <a:path h="579120" w="3500220">
                    <a:moveTo>
                      <a:pt x="3217375" y="491490"/>
                    </a:moveTo>
                    <a:cubicBezTo>
                      <a:pt x="710330" y="525780"/>
                      <a:pt x="438733" y="579120"/>
                      <a:pt x="311774" y="577850"/>
                    </a:cubicBezTo>
                    <a:cubicBezTo>
                      <a:pt x="263561" y="576580"/>
                      <a:pt x="244276" y="572770"/>
                      <a:pt x="212135" y="565150"/>
                    </a:cubicBezTo>
                    <a:cubicBezTo>
                      <a:pt x="181600" y="556260"/>
                      <a:pt x="149459" y="543560"/>
                      <a:pt x="123745" y="527050"/>
                    </a:cubicBezTo>
                    <a:cubicBezTo>
                      <a:pt x="96425" y="511810"/>
                      <a:pt x="72319" y="491490"/>
                      <a:pt x="54641" y="469900"/>
                    </a:cubicBezTo>
                    <a:cubicBezTo>
                      <a:pt x="35356" y="448310"/>
                      <a:pt x="20892" y="422910"/>
                      <a:pt x="11250" y="397510"/>
                    </a:cubicBezTo>
                    <a:cubicBezTo>
                      <a:pt x="3214" y="372110"/>
                      <a:pt x="0" y="344170"/>
                      <a:pt x="1607" y="317500"/>
                    </a:cubicBezTo>
                    <a:cubicBezTo>
                      <a:pt x="3214" y="292100"/>
                      <a:pt x="9643" y="264160"/>
                      <a:pt x="22499" y="240030"/>
                    </a:cubicBezTo>
                    <a:cubicBezTo>
                      <a:pt x="35356" y="215900"/>
                      <a:pt x="53034" y="191770"/>
                      <a:pt x="73926" y="172720"/>
                    </a:cubicBezTo>
                    <a:cubicBezTo>
                      <a:pt x="96425" y="152400"/>
                      <a:pt x="123745" y="134620"/>
                      <a:pt x="151066" y="120650"/>
                    </a:cubicBezTo>
                    <a:cubicBezTo>
                      <a:pt x="179993" y="106680"/>
                      <a:pt x="212135" y="96520"/>
                      <a:pt x="244276" y="91440"/>
                    </a:cubicBezTo>
                    <a:cubicBezTo>
                      <a:pt x="278025" y="85090"/>
                      <a:pt x="311774" y="83820"/>
                      <a:pt x="345522" y="86360"/>
                    </a:cubicBezTo>
                    <a:cubicBezTo>
                      <a:pt x="377664" y="90170"/>
                      <a:pt x="413020" y="97790"/>
                      <a:pt x="441947" y="107950"/>
                    </a:cubicBezTo>
                    <a:cubicBezTo>
                      <a:pt x="472482" y="119380"/>
                      <a:pt x="501409" y="134620"/>
                      <a:pt x="525515" y="152400"/>
                    </a:cubicBezTo>
                    <a:cubicBezTo>
                      <a:pt x="549622" y="171450"/>
                      <a:pt x="570514" y="193040"/>
                      <a:pt x="586584" y="215900"/>
                    </a:cubicBezTo>
                    <a:cubicBezTo>
                      <a:pt x="602655" y="240030"/>
                      <a:pt x="613905" y="265430"/>
                      <a:pt x="618726" y="292100"/>
                    </a:cubicBezTo>
                    <a:cubicBezTo>
                      <a:pt x="623547" y="317500"/>
                      <a:pt x="623547" y="345440"/>
                      <a:pt x="618726" y="370840"/>
                    </a:cubicBezTo>
                    <a:cubicBezTo>
                      <a:pt x="613905" y="397510"/>
                      <a:pt x="602655" y="424180"/>
                      <a:pt x="586584" y="447040"/>
                    </a:cubicBezTo>
                    <a:cubicBezTo>
                      <a:pt x="570514" y="469900"/>
                      <a:pt x="549622" y="491490"/>
                      <a:pt x="525515" y="510540"/>
                    </a:cubicBezTo>
                    <a:cubicBezTo>
                      <a:pt x="501409" y="528320"/>
                      <a:pt x="472482" y="543560"/>
                      <a:pt x="441947" y="554990"/>
                    </a:cubicBezTo>
                    <a:cubicBezTo>
                      <a:pt x="413020" y="565150"/>
                      <a:pt x="377664" y="572770"/>
                      <a:pt x="345522" y="576580"/>
                    </a:cubicBezTo>
                    <a:cubicBezTo>
                      <a:pt x="311774" y="579120"/>
                      <a:pt x="276418" y="577850"/>
                      <a:pt x="244276" y="571500"/>
                    </a:cubicBezTo>
                    <a:cubicBezTo>
                      <a:pt x="212135" y="566420"/>
                      <a:pt x="179993" y="556260"/>
                      <a:pt x="151066" y="542290"/>
                    </a:cubicBezTo>
                    <a:cubicBezTo>
                      <a:pt x="122138" y="528320"/>
                      <a:pt x="96425" y="510540"/>
                      <a:pt x="73926" y="490220"/>
                    </a:cubicBezTo>
                    <a:cubicBezTo>
                      <a:pt x="53034" y="471170"/>
                      <a:pt x="35356" y="447040"/>
                      <a:pt x="22499" y="422910"/>
                    </a:cubicBezTo>
                    <a:cubicBezTo>
                      <a:pt x="9643" y="397510"/>
                      <a:pt x="3214" y="370840"/>
                      <a:pt x="1607" y="344170"/>
                    </a:cubicBezTo>
                    <a:cubicBezTo>
                      <a:pt x="0" y="318770"/>
                      <a:pt x="3214" y="290830"/>
                      <a:pt x="11250" y="265430"/>
                    </a:cubicBezTo>
                    <a:cubicBezTo>
                      <a:pt x="20892" y="240030"/>
                      <a:pt x="35356" y="214630"/>
                      <a:pt x="54641" y="193040"/>
                    </a:cubicBezTo>
                    <a:cubicBezTo>
                      <a:pt x="72319" y="171450"/>
                      <a:pt x="91604" y="153670"/>
                      <a:pt x="123745" y="135890"/>
                    </a:cubicBezTo>
                    <a:cubicBezTo>
                      <a:pt x="171958" y="109220"/>
                      <a:pt x="237848" y="86360"/>
                      <a:pt x="327845" y="68580"/>
                    </a:cubicBezTo>
                    <a:cubicBezTo>
                      <a:pt x="486945" y="39370"/>
                      <a:pt x="715151" y="36830"/>
                      <a:pt x="1007639" y="30480"/>
                    </a:cubicBezTo>
                    <a:cubicBezTo>
                      <a:pt x="1544404" y="17780"/>
                      <a:pt x="3005240" y="0"/>
                      <a:pt x="3284872" y="55880"/>
                    </a:cubicBezTo>
                    <a:cubicBezTo>
                      <a:pt x="3352369" y="69850"/>
                      <a:pt x="3374868" y="87630"/>
                      <a:pt x="3402189" y="105410"/>
                    </a:cubicBezTo>
                    <a:cubicBezTo>
                      <a:pt x="3423081" y="118110"/>
                      <a:pt x="3434330" y="127000"/>
                      <a:pt x="3447187" y="144780"/>
                    </a:cubicBezTo>
                    <a:cubicBezTo>
                      <a:pt x="3466472" y="170180"/>
                      <a:pt x="3488971" y="215900"/>
                      <a:pt x="3495399" y="243840"/>
                    </a:cubicBezTo>
                    <a:cubicBezTo>
                      <a:pt x="3500220" y="264160"/>
                      <a:pt x="3500220" y="276860"/>
                      <a:pt x="3495399" y="297180"/>
                    </a:cubicBezTo>
                    <a:cubicBezTo>
                      <a:pt x="3488971" y="325120"/>
                      <a:pt x="3466472" y="372110"/>
                      <a:pt x="3447187" y="396240"/>
                    </a:cubicBezTo>
                    <a:cubicBezTo>
                      <a:pt x="3434330" y="414020"/>
                      <a:pt x="3423081" y="422910"/>
                      <a:pt x="3402189" y="435610"/>
                    </a:cubicBezTo>
                    <a:cubicBezTo>
                      <a:pt x="3374868" y="453390"/>
                      <a:pt x="3318620" y="476250"/>
                      <a:pt x="3284872" y="485140"/>
                    </a:cubicBezTo>
                    <a:cubicBezTo>
                      <a:pt x="3259158" y="491490"/>
                      <a:pt x="3217375" y="491490"/>
                      <a:pt x="3217375" y="49149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22911" y="412332"/>
              <a:ext cx="6406148" cy="78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42"/>
                </a:lnSpc>
              </a:pPr>
              <a:r>
                <a:rPr lang="en-US" sz="3458">
                  <a:solidFill>
                    <a:srgbClr val="8F5AB9"/>
                  </a:solidFill>
                  <a:latin typeface="Lovelo"/>
                  <a:ea typeface="Lovelo"/>
                  <a:cs typeface="Lovelo"/>
                  <a:sym typeface="Lovelo"/>
                </a:rPr>
                <a:t>5 PRINCÍPIOS DO LEAN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51826" cy="8495078"/>
            </a:xfrm>
            <a:custGeom>
              <a:avLst/>
              <a:gdLst/>
              <a:ahLst/>
              <a:cxnLst/>
              <a:rect r="r" b="b" t="t" l="l"/>
              <a:pathLst>
                <a:path h="8495078" w="15451826">
                  <a:moveTo>
                    <a:pt x="0" y="0"/>
                  </a:moveTo>
                  <a:lnTo>
                    <a:pt x="15451826" y="0"/>
                  </a:lnTo>
                  <a:lnTo>
                    <a:pt x="15451826" y="8495078"/>
                  </a:lnTo>
                  <a:lnTo>
                    <a:pt x="0" y="84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182" r="0" b="-7182"/>
              </a:stretch>
            </a:blipFill>
            <a:ln w="95250" cap="sq">
              <a:solidFill>
                <a:srgbClr val="7B5EA8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526111" y="615532"/>
              <a:ext cx="2077988" cy="78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42"/>
                </a:lnSpc>
              </a:pPr>
              <a:r>
                <a:rPr lang="en-US" sz="3458">
                  <a:solidFill>
                    <a:srgbClr val="8F5AB9"/>
                  </a:solidFill>
                  <a:latin typeface="Lovelo"/>
                  <a:ea typeface="Lovelo"/>
                  <a:cs typeface="Lovelo"/>
                  <a:sym typeface="Lovelo"/>
                </a:rPr>
                <a:t>PDCA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9440647" y="590024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332122" y="558100"/>
              <a:ext cx="4592241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  Identificar o Problema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0299941" y="1191591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216482" y="1128033"/>
              <a:ext cx="4177109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  Analizar o Problema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10841363" y="1863637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0775282" y="1790602"/>
              <a:ext cx="4177109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  Analizar o Problema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11227443" y="2615477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1077063" y="2567852"/>
              <a:ext cx="3591668" cy="919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  Criar o Plano de Ação 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11017258" y="5572757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0897649" y="5525132"/>
              <a:ext cx="3950496" cy="919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  Execução do Plano de Ação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4221279" y="5555670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4320360" y="5503259"/>
              <a:ext cx="283857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98228" y="5512122"/>
              <a:ext cx="4023050" cy="919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Verificar os Resultados Obtidos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74028" y="3220065"/>
              <a:ext cx="3148593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Efetuar correções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9044" y="2485241"/>
              <a:ext cx="3832074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Manter os Resultados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798511" y="1582600"/>
              <a:ext cx="2805706" cy="65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Padronizar os Procedimentos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3869165" y="3272477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3937421" y="3234160"/>
              <a:ext cx="283857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4041919" y="2542022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4110175" y="2503705"/>
              <a:ext cx="283857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4504332" y="1720541"/>
              <a:ext cx="420370" cy="420370"/>
            </a:xfrm>
            <a:custGeom>
              <a:avLst/>
              <a:gdLst/>
              <a:ahLst/>
              <a:cxnLst/>
              <a:rect r="r" b="b" t="t" l="l"/>
              <a:pathLst>
                <a:path h="420370" w="420370">
                  <a:moveTo>
                    <a:pt x="0" y="0"/>
                  </a:moveTo>
                  <a:lnTo>
                    <a:pt x="420370" y="0"/>
                  </a:lnTo>
                  <a:lnTo>
                    <a:pt x="420370" y="420370"/>
                  </a:lnTo>
                  <a:lnTo>
                    <a:pt x="0" y="42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4572588" y="1682224"/>
              <a:ext cx="283857" cy="44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</a:pPr>
              <a:r>
                <a:rPr lang="en-US" sz="2012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145419" y="1028700"/>
            <a:ext cx="399716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9F56A9"/>
                </a:solidFill>
                <a:latin typeface="Bevan"/>
                <a:ea typeface="Bevan"/>
                <a:cs typeface="Bevan"/>
                <a:sym typeface="Bevan"/>
              </a:rPr>
              <a:t>PDCA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-10800000">
            <a:off x="15911817" y="7997438"/>
            <a:ext cx="3614166" cy="4114800"/>
          </a:xfrm>
          <a:custGeom>
            <a:avLst/>
            <a:gdLst/>
            <a:ahLst/>
            <a:cxnLst/>
            <a:rect r="r" b="b" t="t" l="l"/>
            <a:pathLst>
              <a:path h="4114800" w="3614166">
                <a:moveTo>
                  <a:pt x="0" y="0"/>
                </a:moveTo>
                <a:lnTo>
                  <a:pt x="3614166" y="0"/>
                </a:lnTo>
                <a:lnTo>
                  <a:pt x="3614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</a:p>
        </p:txBody>
      </p:sp>
      <p:sp>
        <p:nvSpPr>
          <p:cNvPr name="Freeform 43" id="43"/>
          <p:cNvSpPr/>
          <p:nvPr/>
        </p:nvSpPr>
        <p:spPr>
          <a:xfrm flipH="true" flipV="true" rot="0">
            <a:off x="16156219" y="-501688"/>
            <a:ext cx="2492864" cy="2526552"/>
          </a:xfrm>
          <a:custGeom>
            <a:avLst/>
            <a:gdLst/>
            <a:ahLst/>
            <a:cxnLst/>
            <a:rect r="r" b="b" t="t" l="l"/>
            <a:pathLst>
              <a:path h="2526552" w="2492864">
                <a:moveTo>
                  <a:pt x="2492864" y="2526552"/>
                </a:moveTo>
                <a:lnTo>
                  <a:pt x="0" y="2526552"/>
                </a:lnTo>
                <a:lnTo>
                  <a:pt x="0" y="0"/>
                </a:lnTo>
                <a:lnTo>
                  <a:pt x="2492864" y="0"/>
                </a:lnTo>
                <a:lnTo>
                  <a:pt x="2492864" y="252655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>
            <a:hlinkClick r:id="rId14" action="ppaction://hlinksldjump"/>
          </p:cNvPr>
          <p:cNvSpPr/>
          <p:nvPr/>
        </p:nvSpPr>
        <p:spPr>
          <a:xfrm flipH="false" flipV="false" rot="0">
            <a:off x="0" y="-165480"/>
            <a:ext cx="2182745" cy="3270030"/>
          </a:xfrm>
          <a:custGeom>
            <a:avLst/>
            <a:gdLst/>
            <a:ahLst/>
            <a:cxnLst/>
            <a:rect r="r" b="b" t="t" l="l"/>
            <a:pathLst>
              <a:path h="3270030" w="2182745">
                <a:moveTo>
                  <a:pt x="0" y="0"/>
                </a:moveTo>
                <a:lnTo>
                  <a:pt x="2182745" y="0"/>
                </a:lnTo>
                <a:lnTo>
                  <a:pt x="2182745" y="3270030"/>
                </a:lnTo>
                <a:lnTo>
                  <a:pt x="0" y="3270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72832" y="8843516"/>
            <a:ext cx="1135474" cy="1135474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315601" y="9224502"/>
            <a:ext cx="1021460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9F56A9"/>
                </a:solidFill>
                <a:latin typeface="Lovelo"/>
                <a:ea typeface="Lovelo"/>
                <a:cs typeface="Lovelo"/>
                <a:sym typeface="Lovelo"/>
              </a:rPr>
              <a:t>veLORA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59391" y="1009650"/>
            <a:ext cx="716417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  <a:hlinkClick r:id="rId14" action="ppaction://hlinksldjump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DAGXaA9gzbg</dc:identifier>
  <dcterms:modified xsi:type="dcterms:W3CDTF">2011-08-01T06:04:30Z</dcterms:modified>
  <cp:revision>1</cp:revision>
  <dc:title>PPT_VELORA</dc:title>
</cp:coreProperties>
</file>